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Here is where this template begins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8" y="411475"/>
            <a:ext cx="4305240" cy="5400478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198" y="411475"/>
            <a:ext cx="726493" cy="726493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695000" y="992700"/>
            <a:ext cx="917712" cy="917697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2606911" y="992700"/>
            <a:ext cx="917697" cy="917697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1695000" y="1904592"/>
            <a:ext cx="917712" cy="916167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2606911" y="1904592"/>
            <a:ext cx="917697" cy="916167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3189187" y="3454202"/>
            <a:ext cx="335413" cy="980442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2691115" y="3150352"/>
            <a:ext cx="335415" cy="128429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2193061" y="3814798"/>
            <a:ext cx="335415" cy="617364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1695000" y="3559980"/>
            <a:ext cx="335415" cy="874591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-7662110" y="1348581"/>
            <a:ext cx="6299225" cy="12139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-7646787" y="1545731"/>
            <a:ext cx="6205888" cy="8904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-7616160" y="2167329"/>
            <a:ext cx="6190612" cy="1116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-7631463" y="2409241"/>
            <a:ext cx="6205888" cy="8813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09050" y="3776969"/>
            <a:ext cx="1900200" cy="327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9050" y="4104875"/>
            <a:ext cx="1900200" cy="75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 is the closest planet to the Sun and the smallest 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0950" y="3776969"/>
            <a:ext cx="1900200" cy="327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50950" y="4104875"/>
            <a:ext cx="1900200" cy="75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 it’s a cold place full of iron oxide dust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92850" y="3776969"/>
            <a:ext cx="1900200" cy="327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92850" y="4104875"/>
            <a:ext cx="1900200" cy="75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It’s a gas giant and the biggest planet in the Solar System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750" y="3776969"/>
            <a:ext cx="1900200" cy="327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34750" y="4104875"/>
            <a:ext cx="1900200" cy="75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 is the closest planet to the Sun and the smallest 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865875" y="1085338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100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-865875" y="1315913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90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865875" y="1546488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80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865875" y="1777063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70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865875" y="2007638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60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865875" y="2238213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50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865875" y="2468788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40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865875" y="2699363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30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865875" y="2929938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20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865875" y="3160513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865875" y="3391088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15250" y="1176925"/>
            <a:ext cx="3717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70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315250" y="1524179"/>
            <a:ext cx="3717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60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315250" y="1871432"/>
            <a:ext cx="3717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50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15250" y="2218686"/>
            <a:ext cx="3717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40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15250" y="2565939"/>
            <a:ext cx="3717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30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15250" y="2913193"/>
            <a:ext cx="3717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20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15250" y="3260446"/>
            <a:ext cx="3717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15250" y="3607700"/>
            <a:ext cx="3717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05200" y="3903250"/>
            <a:ext cx="1011900" cy="36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35%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8600" y="3078075"/>
            <a:ext cx="1011900" cy="36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5425" y="3442275"/>
            <a:ext cx="1011900" cy="36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20%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16275" y="4267450"/>
            <a:ext cx="1011900" cy="36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15%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52750" y="3308150"/>
            <a:ext cx="2016000" cy="1025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The planet’s name has nothing to do with the liquid metal, since it was named after the Roman messenger god, Mercury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2750" y="2972225"/>
            <a:ext cx="2016000" cy="28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2584" y="3119213"/>
            <a:ext cx="502200" cy="28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67784" y="3119213"/>
            <a:ext cx="502200" cy="28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40%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2996" y="3119213"/>
            <a:ext cx="502200" cy="28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8184" y="3119213"/>
            <a:ext cx="502200" cy="28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20%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0584" y="3119213"/>
            <a:ext cx="502200" cy="28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10%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150" y="1832775"/>
            <a:ext cx="2016000" cy="1025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Venus has a beautiful name and is the second planet from the Sun. It’s the second-brightest natural object in the sky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150" y="1496850"/>
            <a:ext cx="2016000" cy="28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Venus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4734" y="2574963"/>
            <a:ext cx="502200" cy="28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10%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9934" y="2574963"/>
            <a:ext cx="502200" cy="28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20%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25146" y="2574963"/>
            <a:ext cx="502200" cy="28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70334" y="2574963"/>
            <a:ext cx="502200" cy="28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40%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22734" y="2574963"/>
            <a:ext cx="502200" cy="283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50050" y="4094000"/>
            <a:ext cx="1800300" cy="374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It’s composed of hydrogen and helium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4650" y="2939650"/>
            <a:ext cx="1800300" cy="374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 is the closest planet to the Sun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3800" y="1793127"/>
            <a:ext cx="1800300" cy="374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</a:t>
            </a:r>
            <a:br/>
            <a:r>
              <a:rPr sz="1400"/>
              <a:t>Mars is a cold place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7451" y="2946700"/>
            <a:ext cx="10572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4850" y="2946700"/>
            <a:ext cx="6027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92851" y="4101050"/>
            <a:ext cx="10572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Saturn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0250" y="4101050"/>
            <a:ext cx="6027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6601" y="1800177"/>
            <a:ext cx="10572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4000" y="1800175"/>
            <a:ext cx="6027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345" y="3869805"/>
            <a:ext cx="1841700" cy="69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 is the closest planet to the Sun and the smallest 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8336" y="1709875"/>
            <a:ext cx="1841700" cy="69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Venus has a beautiful name and is the second planet from the Sun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53169" y="1734123"/>
            <a:ext cx="516900" cy="299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+20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8446" y="4331789"/>
            <a:ext cx="516900" cy="299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-40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3093" y="3953704"/>
            <a:ext cx="516900" cy="299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-20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55770" y="4166174"/>
            <a:ext cx="516900" cy="299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-30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55635" y="1467183"/>
            <a:ext cx="516900" cy="299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+30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8100" y="1260152"/>
            <a:ext cx="516900" cy="299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+40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4025" y="2789840"/>
            <a:ext cx="1841700" cy="69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 Mars is actually a cold place full of iron oxide dust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326" y="1406400"/>
            <a:ext cx="1565400" cy="273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Venus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349" y="3577175"/>
            <a:ext cx="1565400" cy="273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4024" y="2497200"/>
            <a:ext cx="1565400" cy="273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8789" y="4166270"/>
            <a:ext cx="1749600" cy="374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Neptune is the farthest planet from the Sun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8789" y="3808436"/>
            <a:ext cx="1204500" cy="28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Neptune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3820" y="3636206"/>
            <a:ext cx="1076363" cy="1076393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177555" y="3793013"/>
            <a:ext cx="788894" cy="762772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055589" y="2970612"/>
            <a:ext cx="1749600" cy="374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</a:t>
            </a:r>
            <a:br/>
            <a:r>
              <a:rPr sz="1400"/>
              <a:t>Mars is a cold place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00689" y="2613878"/>
            <a:ext cx="1204500" cy="28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33805" y="2441111"/>
            <a:ext cx="1076393" cy="1076393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177555" y="2597902"/>
            <a:ext cx="788894" cy="762803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5338809" y="1775516"/>
            <a:ext cx="1749600" cy="374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 is the closest planet to the Sun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8789" y="1418777"/>
            <a:ext cx="1204500" cy="28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33805" y="1246000"/>
            <a:ext cx="1076393" cy="1076393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177539" y="1402792"/>
            <a:ext cx="788925" cy="762803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2600700" y="1373060"/>
            <a:ext cx="1204500" cy="76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8800" y="2598660"/>
            <a:ext cx="1204500" cy="76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60%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00700" y="3779934"/>
            <a:ext cx="1204500" cy="789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75%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12700" y="1918774"/>
            <a:ext cx="974100" cy="28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77000" y="2210700"/>
            <a:ext cx="1909799" cy="1109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 Mars is a very cold place. It’s full of iron oxide dust, which gives this planet its reddish cast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118375"/>
            <a:ext cx="974100" cy="28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10325"/>
            <a:ext cx="1909799" cy="1109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 is the closest planet  to the Sun and the smallest one in the Solar System. It was named after a Roman deity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29525"/>
            <a:ext cx="774300" cy="28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70%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12375" y="1566225"/>
            <a:ext cx="774300" cy="28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3038" y="1817512"/>
            <a:ext cx="1771800" cy="246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Venus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3038" y="2118698"/>
            <a:ext cx="1771800" cy="404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Venus is the second planet from the Sun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38063" y="2837275"/>
            <a:ext cx="1771800" cy="246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38063" y="3138460"/>
            <a:ext cx="1771800" cy="404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 Mars is a cold place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9288" y="3857036"/>
            <a:ext cx="1771800" cy="246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39288" y="4158223"/>
            <a:ext cx="1771800" cy="404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It’s the closest planet to the Sun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90187" y="1262975"/>
            <a:ext cx="658800" cy="445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0697" y="4000900"/>
            <a:ext cx="658800" cy="445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10847" y="3118050"/>
            <a:ext cx="658800" cy="445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20%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33247" y="4059292"/>
            <a:ext cx="345027" cy="320295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496258" y="1769244"/>
            <a:ext cx="2515645" cy="246303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96249" y="1769252"/>
            <a:ext cx="1297467" cy="246289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199" y="2082527"/>
            <a:ext cx="1843799" cy="246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Venus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388488"/>
            <a:ext cx="1713300" cy="404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Venus is the second planet from the Sun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6249" y="1364551"/>
            <a:ext cx="824400" cy="404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  <p:sp>
        <p:nvSpPr>
          <p:cNvPr id="8" name="Rectangle 7"/>
          <p:cNvSpPr/>
          <p:nvPr/>
        </p:nvSpPr>
        <p:spPr>
          <a:xfrm>
            <a:off x="2547755" y="3546523"/>
            <a:ext cx="2515645" cy="246303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2547750" y="3546531"/>
            <a:ext cx="824372" cy="246289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508699" y="3869016"/>
            <a:ext cx="1843799" cy="246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08700" y="4174975"/>
            <a:ext cx="1713300" cy="404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 Mars is a cold place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8600" y="3143725"/>
            <a:ext cx="824400" cy="404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19656" y="1769244"/>
            <a:ext cx="2515645" cy="246303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119642" y="1769252"/>
            <a:ext cx="2198325" cy="246289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80599" y="2082527"/>
            <a:ext cx="1843799" cy="246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80599" y="2388488"/>
            <a:ext cx="1713300" cy="404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It’s the closest planet to the Sun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19649" y="1364551"/>
            <a:ext cx="824400" cy="404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90%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71155" y="3546523"/>
            <a:ext cx="2515645" cy="246303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6171155" y="3546523"/>
            <a:ext cx="1884592" cy="246303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132099" y="3869016"/>
            <a:ext cx="1843799" cy="246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Neptune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32100" y="4174975"/>
            <a:ext cx="1713300" cy="404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It’s the farthest planet from the Sun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62000" y="3143725"/>
            <a:ext cx="824400" cy="404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75%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12803" y="3197538"/>
            <a:ext cx="1277700" cy="44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37491" y="4000185"/>
            <a:ext cx="722700" cy="44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75%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12800" y="4105274"/>
            <a:ext cx="1779000" cy="461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</a:t>
            </a:r>
            <a:br/>
            <a:r>
              <a:rPr sz="1400"/>
              <a:t>Mars is a cold place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7053" y="3197538"/>
            <a:ext cx="1277700" cy="44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Neptune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7050" y="4105274"/>
            <a:ext cx="1809000" cy="461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It is the farthest planet from the Sun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41741" y="4000185"/>
            <a:ext cx="722700" cy="449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90%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90244" y="2385625"/>
            <a:ext cx="1749600" cy="374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</a:t>
            </a:r>
            <a:br/>
            <a:r>
              <a:rPr sz="1400"/>
              <a:t>Mars is a cold place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4250" y="2028900"/>
            <a:ext cx="1125600" cy="28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0244" y="1484951"/>
            <a:ext cx="1749600" cy="374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 is the closest planet to the Sun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4250" y="1128225"/>
            <a:ext cx="1125600" cy="28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9576" y="2385625"/>
            <a:ext cx="1779000" cy="374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It's the biggest planet in the Solar System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2976" y="2028900"/>
            <a:ext cx="1125600" cy="28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99576" y="1484951"/>
            <a:ext cx="1749600" cy="374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It is the farthest planet from the Sun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52976" y="1128225"/>
            <a:ext cx="1125600" cy="28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Neptune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47237" y="2150217"/>
            <a:ext cx="745200" cy="227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50,000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47308" y="1633447"/>
            <a:ext cx="741900" cy="225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150,000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47308" y="1090975"/>
            <a:ext cx="741900" cy="225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300,000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5913" y="4000625"/>
            <a:ext cx="1708500" cy="731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 Mars is a cold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91263" y="3736950"/>
            <a:ext cx="1177800" cy="382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8525" y="3116975"/>
            <a:ext cx="1708500" cy="731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 is the closest planet to the Sun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3850" y="2853300"/>
            <a:ext cx="1177800" cy="382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3300" y="3116975"/>
            <a:ext cx="1708500" cy="731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Venus is the second planet from the Sun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8650" y="2853300"/>
            <a:ext cx="1177800" cy="382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Venus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34275" y="4000625"/>
            <a:ext cx="1708500" cy="731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It’s the biggest planet in the Solar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99625" y="3736950"/>
            <a:ext cx="1177800" cy="382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448450"/>
            <a:ext cx="1689900" cy="45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 Mars is a cold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24050"/>
            <a:ext cx="999300" cy="22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8625" y="1421688"/>
            <a:ext cx="890400" cy="59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60%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295500"/>
            <a:ext cx="1689900" cy="45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 is the closest planet to the Sun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071100"/>
            <a:ext cx="999300" cy="22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28625" y="3268738"/>
            <a:ext cx="890400" cy="59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53%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3275" y="2448450"/>
            <a:ext cx="1689900" cy="45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It’s a gas giant and the biggest planet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73275" y="2224050"/>
            <a:ext cx="1114500" cy="22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Neptune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4700" y="1421688"/>
            <a:ext cx="890400" cy="59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75%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3275" y="4295500"/>
            <a:ext cx="1689900" cy="45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Venus is the second planet from the Sun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3275" y="4071100"/>
            <a:ext cx="1114500" cy="22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Venus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44700" y="3268738"/>
            <a:ext cx="890400" cy="59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61%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28334" y="1434859"/>
            <a:ext cx="897300" cy="297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80%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1400" y="1272359"/>
            <a:ext cx="1385400" cy="252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Venus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90700" y="1523651"/>
            <a:ext cx="2696100" cy="371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Venus has a beautiful name and is the second one from the Sun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28334" y="2369426"/>
            <a:ext cx="897300" cy="297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1400" y="2191179"/>
            <a:ext cx="1385400" cy="252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0700" y="2442464"/>
            <a:ext cx="2696100" cy="371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 is the closest planet to the Sun and the smallest 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28334" y="3303992"/>
            <a:ext cx="897300" cy="297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01400" y="3110005"/>
            <a:ext cx="1385400" cy="252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90700" y="3359087"/>
            <a:ext cx="2696100" cy="436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 Mars is a cold place full of iron oxide dust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73700" y="4042674"/>
            <a:ext cx="1313100" cy="252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28334" y="4238550"/>
            <a:ext cx="897300" cy="297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70%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90700" y="4295263"/>
            <a:ext cx="2696100" cy="436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 is a gas giant and the biggest planet in the Solar System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02417" y="4189719"/>
            <a:ext cx="411488" cy="394962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5333783" y="1386294"/>
            <a:ext cx="348735" cy="394962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6012" y="2546200"/>
            <a:ext cx="1689900" cy="59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60%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38112" y="2546200"/>
            <a:ext cx="1689900" cy="594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25%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93100" y="1714500"/>
            <a:ext cx="1957800" cy="287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93100" y="3408300"/>
            <a:ext cx="1957800" cy="287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75100" y="2001600"/>
            <a:ext cx="1993799" cy="5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 is full of iron oxide dust, which gives the planet its reddish cast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75100" y="3695400"/>
            <a:ext cx="1993799" cy="5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 is a gas giant and it’s the biggest planet in the Solar 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30800" y="1394700"/>
            <a:ext cx="1956000" cy="2297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624575"/>
            <a:ext cx="4114800" cy="413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 Mars is actually a cold place. It's full of iron oxide dust, which gives the planet its reddish cast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0800" y="2269150"/>
            <a:ext cx="1956000" cy="2297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499025"/>
            <a:ext cx="4114800" cy="413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 is a gas giant, the biggest planet in the Solar System and the fourth-brightest object in the sky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0800" y="3143575"/>
            <a:ext cx="1956000" cy="2297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Venus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3373463"/>
            <a:ext cx="4114800" cy="413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Venus has a beautiful name and is the second planet from the Sun. It has a poisonous atmosphere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0800" y="4018025"/>
            <a:ext cx="1956000" cy="2297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Neptune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4247902"/>
            <a:ext cx="4114800" cy="413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Neptune is the farthest planet from the Sun and the fourth-largest by diameter in the Solar System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386" y="2064037"/>
            <a:ext cx="463199" cy="25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50636" y="3032900"/>
            <a:ext cx="463199" cy="25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50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2474" y="2580625"/>
            <a:ext cx="463199" cy="25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75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9424" y="3594400"/>
            <a:ext cx="463199" cy="25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25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88136" y="4247827"/>
            <a:ext cx="312126" cy="41045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76978" y="4249156"/>
            <a:ext cx="410482" cy="407791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0392" y="1836549"/>
            <a:ext cx="679200" cy="42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80%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14334" y="1836549"/>
            <a:ext cx="679200" cy="42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20%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17448" y="3068276"/>
            <a:ext cx="2012100" cy="1121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Saturn is a gas giant and has several rings. It is composed mostly of hydrogen and helium. It was named after a god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3899" y="2788625"/>
            <a:ext cx="925200" cy="40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Saturn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903" y="3068269"/>
            <a:ext cx="2012100" cy="1121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 is the closest planet to the Sun and</a:t>
            </a:r>
          </a:p>
          <a:p>
            <a:r>
              <a:rPr sz="1400"/>
              <a:t>the smallest one in the Solar System. It’s only a bit larger than the Moon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4452" y="2788625"/>
            <a:ext cx="925200" cy="40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5850" y="2163939"/>
            <a:ext cx="917399" cy="18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949" y="2426025"/>
            <a:ext cx="1855200" cy="32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 is the smallest planet of them all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63046" y="2163939"/>
            <a:ext cx="917399" cy="18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4146" y="2426025"/>
            <a:ext cx="1855200" cy="32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 is the biggest planet of them all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0243" y="2163939"/>
            <a:ext cx="917399" cy="18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Saturn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81343" y="2426025"/>
            <a:ext cx="1855200" cy="32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Saturn is a gas giant and has several rings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439" y="2163939"/>
            <a:ext cx="917399" cy="18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68539" y="2426025"/>
            <a:ext cx="1855200" cy="32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 Mars is actually a cold place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5850" y="4145039"/>
            <a:ext cx="917399" cy="18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Neptune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6949" y="4407125"/>
            <a:ext cx="1855200" cy="32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Neptune is the farthest planet from the Sun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63046" y="4145039"/>
            <a:ext cx="917399" cy="18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Venus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94146" y="4407125"/>
            <a:ext cx="1855200" cy="32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Venus is the second planet from the Sun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50243" y="4145039"/>
            <a:ext cx="917399" cy="18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Earth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81343" y="4407125"/>
            <a:ext cx="1855200" cy="32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Earth is the third planet from the Sun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37439" y="4145039"/>
            <a:ext cx="917399" cy="18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Pluto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68539" y="4407125"/>
            <a:ext cx="1855200" cy="32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Pluto is now considered a dwarf planet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5725" y="1433000"/>
            <a:ext cx="597600" cy="32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80%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22950" y="1433000"/>
            <a:ext cx="597600" cy="32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65%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10150" y="1433000"/>
            <a:ext cx="597600" cy="32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75%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97349" y="1433000"/>
            <a:ext cx="597600" cy="32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35725" y="3427775"/>
            <a:ext cx="597600" cy="32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20%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22950" y="3427775"/>
            <a:ext cx="597600" cy="32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10150" y="3427775"/>
            <a:ext cx="597600" cy="32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97349" y="3427775"/>
            <a:ext cx="597600" cy="32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60%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6556191" y="2689082"/>
            <a:ext cx="1596563" cy="338008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5169487" y="2689082"/>
            <a:ext cx="1590009" cy="338008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776229" y="2689082"/>
            <a:ext cx="1589869" cy="338008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384504" y="2689082"/>
            <a:ext cx="1590009" cy="338008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991246" y="2689082"/>
            <a:ext cx="1590009" cy="338008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1688287" y="3026997"/>
            <a:ext cx="195927" cy="117428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4473200" y="3026997"/>
            <a:ext cx="195927" cy="117428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7260692" y="3026997"/>
            <a:ext cx="187560" cy="117428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869874" y="2571750"/>
            <a:ext cx="189234" cy="117428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081545" y="2571750"/>
            <a:ext cx="195927" cy="117428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827857" y="3308567"/>
            <a:ext cx="1488300" cy="4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27857" y="3744719"/>
            <a:ext cx="1488300" cy="53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 is a gas giant and the biggest planet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75370" y="1284150"/>
            <a:ext cx="1608300" cy="4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Earth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35383" y="1720294"/>
            <a:ext cx="1488300" cy="53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It’s the third planet from the Sun. We live on it!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45383" y="3308567"/>
            <a:ext cx="1488300" cy="4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Neptune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5383" y="3744719"/>
            <a:ext cx="1488300" cy="53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Neptune is the farthest planet from the Sun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5346" y="1720294"/>
            <a:ext cx="1488300" cy="53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Planet Mercury is the closest object to the Sun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60352" y="1284150"/>
            <a:ext cx="1608300" cy="4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10321" y="3308567"/>
            <a:ext cx="1488300" cy="4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0321" y="3744719"/>
            <a:ext cx="1488300" cy="534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</a:t>
            </a:r>
            <a:br/>
            <a:r>
              <a:rPr sz="1400"/>
              <a:t>Mars is actually a cold place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61350" y="2643275"/>
            <a:ext cx="649800" cy="4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54609" y="2643275"/>
            <a:ext cx="649800" cy="4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46263" y="2643275"/>
            <a:ext cx="649800" cy="4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39591" y="2643275"/>
            <a:ext cx="649800" cy="4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29572" y="2643275"/>
            <a:ext cx="649800" cy="4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1538" y="3960300"/>
            <a:ext cx="1920900" cy="501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 is a gas giant and it’s the biggest object in the Solar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11538" y="3511625"/>
            <a:ext cx="1920900" cy="4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20,100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7128699" y="4084945"/>
            <a:ext cx="83145" cy="32878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7011626" y="3821071"/>
            <a:ext cx="317290" cy="359303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6175" y="1636425"/>
            <a:ext cx="3119512" cy="1146075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5199825" y="1636425"/>
            <a:ext cx="3178190" cy="1146075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776272" y="3123650"/>
            <a:ext cx="3119512" cy="114545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5199825" y="3123650"/>
            <a:ext cx="3121045" cy="114545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4213138" y="2584312"/>
            <a:ext cx="669300" cy="669275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550888" y="1854524"/>
            <a:ext cx="669300" cy="669275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7921313" y="1889695"/>
            <a:ext cx="671800" cy="669275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901675" y="2015106"/>
            <a:ext cx="536100" cy="402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0888" y="3359844"/>
            <a:ext cx="669300" cy="669275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7921313" y="3361732"/>
            <a:ext cx="671800" cy="669275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901675" y="3495162"/>
            <a:ext cx="536100" cy="401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77013" y="3229698"/>
            <a:ext cx="1568100" cy="26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84125" y="3493750"/>
            <a:ext cx="1761000" cy="669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 it is actually a cold place full of iron oxide dust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77013" y="1757675"/>
            <a:ext cx="1568100" cy="26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84125" y="2021688"/>
            <a:ext cx="1761000" cy="669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 is a gas giant and the biggest planet in the Solar System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96400" y="2021688"/>
            <a:ext cx="1761000" cy="669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 is the closest planet to the Sun and the smallest one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6400" y="1757675"/>
            <a:ext cx="1568100" cy="26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6400" y="3229698"/>
            <a:ext cx="1568100" cy="26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Venus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96400" y="3493750"/>
            <a:ext cx="1761000" cy="669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It has a beautiful name and is the second planet from the Sun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57775" y="1995730"/>
            <a:ext cx="536100" cy="402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57775" y="3494125"/>
            <a:ext cx="536100" cy="401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03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43715" y="2016172"/>
            <a:ext cx="283660" cy="365753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8074355" y="2025738"/>
            <a:ext cx="365750" cy="358444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3178" y="4388285"/>
            <a:ext cx="907200" cy="343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60%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6537" y="4388285"/>
            <a:ext cx="907500" cy="343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83178" y="2528535"/>
            <a:ext cx="907200" cy="343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40%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56716" y="2528540"/>
            <a:ext cx="907200" cy="343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30%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Instructions for use (free users)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In order to use this template, you must credit Slidesgo by keeping the Thanks slide.</a:t>
            </a:r>
          </a:p>
          <a:p>
            <a:r>
              <a:rPr sz="1800"/>
              <a:t>You are allowed to:</a:t>
            </a:r>
          </a:p>
          <a:p>
            <a:r>
              <a:rPr sz="1800"/>
              <a:t>Modify this template.</a:t>
            </a:r>
          </a:p>
          <a:p>
            <a:r>
              <a:rPr sz="1800"/>
              <a:t>Use it for both personal and commercial purposes.</a:t>
            </a:r>
          </a:p>
          <a:p>
            <a:r>
              <a:rPr sz="1800"/>
              <a:t>You are not allowed to:</a:t>
            </a:r>
          </a:p>
          <a:p>
            <a:r>
              <a:rPr sz="1800"/>
              <a:t>Sublicense, sell or rent any of Slidesgo Content (or a modified version of Slidesgo Content).</a:t>
            </a:r>
          </a:p>
          <a:p>
            <a:r>
              <a:rPr sz="1800"/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</a:p>
          <a:p>
            <a:r>
              <a:rPr sz="1800"/>
              <a:t>Use any of the elements that are part of this Slidesgo Template in an isolated and separated way from this Template.</a:t>
            </a:r>
          </a:p>
          <a:p>
            <a:r>
              <a:rPr sz="1800"/>
              <a:t>Delete the “Thanks” or “Credits” slide.</a:t>
            </a:r>
          </a:p>
          <a:p>
            <a:r>
              <a:rPr sz="1800"/>
              <a:t>Register any of the elements that are part of this template as a trademark or logo, or register it as a work in an intellectual property registry or similar.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For more information about editing slides, please read our FAQs or visit Slidesgo School:</a:t>
            </a:r>
          </a:p>
          <a:p>
            <a:r>
              <a:rPr sz="1400"/>
              <a:t>https://slidesgo.com/faqs and https://slidesgo.com/slidesgo-school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Instructions for use (premium users)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In order to use this template, you must be a Premium user on Slidesgo.</a:t>
            </a:r>
          </a:p>
          <a:p>
            <a:r>
              <a:rPr sz="1800"/>
              <a:t>You are allowed to:</a:t>
            </a:r>
          </a:p>
          <a:p>
            <a:r>
              <a:rPr sz="1800"/>
              <a:t>Modify this template.</a:t>
            </a:r>
          </a:p>
          <a:p>
            <a:r>
              <a:rPr sz="1800"/>
              <a:t>Use it for both personal and commercial purposes.</a:t>
            </a:r>
          </a:p>
          <a:p>
            <a:r>
              <a:rPr sz="1800"/>
              <a:t>Hide or delete the “Thanks” slide and the mention to Slidesgo in the credits.</a:t>
            </a:r>
          </a:p>
          <a:p>
            <a:r>
              <a:rPr sz="1800"/>
              <a:t>Share this template in an editable format with people who are not part of your team.</a:t>
            </a:r>
          </a:p>
          <a:p>
            <a:r>
              <a:rPr sz="1800"/>
              <a:t>You are not allowed to:</a:t>
            </a:r>
          </a:p>
          <a:p>
            <a:r>
              <a:rPr sz="1800"/>
              <a:t>Sublicense, sell or rent this Slidesgo Template (or a modified version of this Slidesgo Template).</a:t>
            </a:r>
          </a:p>
          <a:p>
            <a:r>
              <a:rPr sz="1800"/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</a:p>
          <a:p>
            <a:r>
              <a:rPr sz="1800"/>
              <a:t>Use any of the elements that are part of this Slidesgo Template in an isolated and separated way from this Template.</a:t>
            </a:r>
          </a:p>
          <a:p>
            <a:r>
              <a:rPr sz="1800"/>
              <a:t>Register any of the elements that are part of this template as a trademark or logo, or register it as a work in an intellectual property registry or similar.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For more information about editing slides, please read our FAQs or visit Slidesgo School:</a:t>
            </a:r>
          </a:p>
          <a:p>
            <a:r>
              <a:rPr sz="1400"/>
              <a:t>https://slidesgo.com/faqs and https://slidesgo.com/slidesgo-school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Infographics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You can add and edit some infographics to your presentation to present your data in a visual way.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Choose your favourite infographic and insert it in your presentation using Ctrl C + Ctrl V or Cmd C + Cmd V in Mac.</a:t>
            </a:r>
          </a:p>
          <a:p>
            <a:r>
              <a:rPr sz="1400"/>
              <a:t>Select one of the parts and ungroup it by right-clicking and choosing “Ungroup”. </a:t>
            </a:r>
          </a:p>
          <a:p>
            <a:r>
              <a:rPr sz="1400"/>
              <a:t>Change the color by clicking on the paint bucket. </a:t>
            </a:r>
          </a:p>
          <a:p>
            <a:r>
              <a:rPr sz="1400"/>
              <a:t>Then resize the element by clicking and dragging one of the square-shaped points of its bounding box (the cursor should look like a double-headed arrow). Remember to hold Shift while dragging to keep the proportions.</a:t>
            </a:r>
          </a:p>
          <a:p>
            <a:r>
              <a:rPr sz="1400"/>
              <a:t>Group the elements again by selecting them, right-clicking and choosing “Group”.</a:t>
            </a:r>
          </a:p>
          <a:p>
            <a:r>
              <a:rPr sz="1400"/>
              <a:t>Repeat the steps above with the other parts and when you’re done editing, copy the end result and paste it into your presentation.</a:t>
            </a:r>
          </a:p>
          <a:p>
            <a:r>
              <a:rPr sz="1400"/>
              <a:t>Remember to choose the “Keep source formatting” option so that it keeps the design. For more info, please visit Slidesgo School.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7954060" y="1359762"/>
            <a:ext cx="730315" cy="3339109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731027" y="1359762"/>
            <a:ext cx="730283" cy="3339109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805382" y="1359762"/>
            <a:ext cx="730283" cy="3339109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79705" y="1359762"/>
            <a:ext cx="730315" cy="3339109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4453689" y="1359765"/>
            <a:ext cx="4215284" cy="4213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453689" y="1730654"/>
            <a:ext cx="4215284" cy="4213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4453689" y="2101543"/>
            <a:ext cx="4215284" cy="4213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453689" y="2472433"/>
            <a:ext cx="4215284" cy="4246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453689" y="2843322"/>
            <a:ext cx="4215284" cy="4246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453689" y="3214212"/>
            <a:ext cx="4215284" cy="3185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453689" y="3585101"/>
            <a:ext cx="4215284" cy="3185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453689" y="3955991"/>
            <a:ext cx="4215284" cy="3185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4453689" y="4325851"/>
            <a:ext cx="4215284" cy="4213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453689" y="4696741"/>
            <a:ext cx="4215284" cy="4246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252697" y="1391952"/>
            <a:ext cx="2129100" cy="273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52697" y="1665838"/>
            <a:ext cx="2129100" cy="39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 is the biggest planet in the Solar System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2697" y="2256252"/>
            <a:ext cx="2129100" cy="273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2697" y="2530139"/>
            <a:ext cx="2129100" cy="39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 it’s actually a cold place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2697" y="3120517"/>
            <a:ext cx="2129100" cy="273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Saturn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52697" y="3394403"/>
            <a:ext cx="2129100" cy="39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Saturn is a gas giant and has several rings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2697" y="3984757"/>
            <a:ext cx="2129100" cy="273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Neptune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52697" y="4258643"/>
            <a:ext cx="2129100" cy="3987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Neptune is the farthest planet from the Sun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05199" y="1250275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180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5199" y="1617916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160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05199" y="1985557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140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05199" y="2353198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120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05199" y="2720839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100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05199" y="3088480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80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05199" y="3456121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60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05199" y="3823762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40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05199" y="4191403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05199" y="4559044"/>
            <a:ext cx="448500" cy="216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8879" y="4115151"/>
            <a:ext cx="369083" cy="369112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1594" y="3044825"/>
            <a:ext cx="1021500" cy="36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55%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10569" y="3044825"/>
            <a:ext cx="1021500" cy="36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45%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950" y="2105776"/>
            <a:ext cx="1374623" cy="380924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676938" y="2486548"/>
            <a:ext cx="1374646" cy="1360242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857563" y="2169338"/>
            <a:ext cx="1013400" cy="253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6775" y="2614503"/>
            <a:ext cx="1395000" cy="898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 is a gas giant and the biggest object in the Solar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8700" y="4302467"/>
            <a:ext cx="1488300" cy="4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1,000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27850" y="4302467"/>
            <a:ext cx="1488300" cy="4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2,000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27000" y="4302467"/>
            <a:ext cx="1488300" cy="4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3,000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59761" y="1408263"/>
            <a:ext cx="609000" cy="4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84675" y="2105776"/>
            <a:ext cx="1374623" cy="380924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884663" y="2486548"/>
            <a:ext cx="1374646" cy="1360242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065287" y="2169338"/>
            <a:ext cx="1013400" cy="253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74500" y="2614503"/>
            <a:ext cx="1395000" cy="898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 is the closest planet to the big Sun and the smallest 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67486" y="1408263"/>
            <a:ext cx="609000" cy="4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75600" y="2105776"/>
            <a:ext cx="1374623" cy="380924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6075588" y="2486548"/>
            <a:ext cx="1374646" cy="1360242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256213" y="2169338"/>
            <a:ext cx="1013400" cy="253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65425" y="2614503"/>
            <a:ext cx="1395000" cy="898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 planet Mars is a really cold place, not a hot one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58411" y="1408263"/>
            <a:ext cx="609000" cy="429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0450" y="3097869"/>
            <a:ext cx="1900200" cy="327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450" y="3399700"/>
            <a:ext cx="1900200" cy="75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 is the closest planet to the Sun and the smallest 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4750" y="1451381"/>
            <a:ext cx="1900200" cy="327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4750" y="1779288"/>
            <a:ext cx="1900200" cy="75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 is actually cold and full of iron oxide dust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9050" y="3097869"/>
            <a:ext cx="1900200" cy="327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9050" y="3399700"/>
            <a:ext cx="1900200" cy="75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It’s a gas giant and the biggest planet in the Solar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3350" y="1451381"/>
            <a:ext cx="1900200" cy="327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Saturn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63350" y="1779288"/>
            <a:ext cx="1900200" cy="752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Saturn is composed mostly of hydrogen and also helium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3800" y="2005541"/>
            <a:ext cx="853500" cy="347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70%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98100" y="3261745"/>
            <a:ext cx="853500" cy="347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35%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2400" y="2005541"/>
            <a:ext cx="853500" cy="347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80%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86700" y="3261797"/>
            <a:ext cx="853500" cy="347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013" y="3357338"/>
            <a:ext cx="1340842" cy="1176427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938735" y="3556804"/>
            <a:ext cx="199270" cy="132864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8735" y="4217436"/>
            <a:ext cx="199270" cy="132864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938738" y="3885350"/>
            <a:ext cx="199270" cy="132864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047387" y="1843475"/>
            <a:ext cx="8001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21%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7738" y="1843475"/>
            <a:ext cx="8001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35%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8016" y="3848887"/>
            <a:ext cx="979800" cy="20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8013" y="4180957"/>
            <a:ext cx="979800" cy="20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Neptune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8013" y="3516806"/>
            <a:ext cx="979800" cy="20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9438" y="2193863"/>
            <a:ext cx="1535100" cy="70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Despite being red, Mars is actually a cold place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70238" y="2193863"/>
            <a:ext cx="1535100" cy="70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 is the smallest planet in the Solar System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38188" y="3549175"/>
            <a:ext cx="800100" cy="37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57%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0238" y="3935375"/>
            <a:ext cx="1535100" cy="70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Neptune is the farthest planet from the Sun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2087" y="1761201"/>
            <a:ext cx="753000" cy="28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2087" y="2058975"/>
            <a:ext cx="1220100" cy="75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Earth is the planet where we live 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71587" y="1761201"/>
            <a:ext cx="754500" cy="28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02%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71587" y="2058975"/>
            <a:ext cx="1220100" cy="75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Saturn is a gas giant and has several rings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65574" y="3417351"/>
            <a:ext cx="688800" cy="280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03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65573" y="3715125"/>
            <a:ext cx="1220100" cy="75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It's the biggest planet in the Solar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Design Elements Infographics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4725" y="1457525"/>
            <a:ext cx="2471100" cy="61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It’s the smallest planet in the Solar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34725" y="2343242"/>
            <a:ext cx="2471100" cy="61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It’s the biggest planet in the Solar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4725" y="3228959"/>
            <a:ext cx="2471100" cy="61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Saturn is a planet composed of hydrogen and helium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4725" y="4114675"/>
            <a:ext cx="2471100" cy="61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 is actually a cold place. It’s full of iron oxide dust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2475" y="4228825"/>
            <a:ext cx="928500" cy="39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Mars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2475" y="2457375"/>
            <a:ext cx="928500" cy="39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Jupiter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2475" y="3343125"/>
            <a:ext cx="928500" cy="39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Saturn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2475" y="1571625"/>
            <a:ext cx="928500" cy="39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Mercury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59575" y="4183075"/>
            <a:ext cx="695700" cy="4814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50%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87800" y="4183075"/>
            <a:ext cx="695700" cy="4814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80%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16163" y="4183075"/>
            <a:ext cx="695700" cy="4814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40%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44238" y="4183075"/>
            <a:ext cx="695700" cy="4814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/>
              <a:t>70%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