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25</c:v>
                </c:pt>
                <c:pt idx="3">
                  <c:v>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25</c:v>
                </c:pt>
                <c:pt idx="3">
                  <c:v>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Body content</a:t>
            </a:r>
          </a:p>
          <a:p>
            <a:r>
              <a:t>• Bullet point 1</a:t>
            </a:r>
          </a:p>
          <a:p>
            <a:r>
              <a:t>• Bullet point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Body content</a:t>
            </a:r>
          </a:p>
          <a:p>
            <a:r>
              <a:t>• Bullet point 1</a:t>
            </a:r>
          </a:p>
          <a:p>
            <a:r>
              <a:t>• Bullet point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 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2192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3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Cell 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1,2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t>Cell 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Body content</a:t>
            </a:r>
          </a:p>
          <a:p>
            <a:r>
              <a:t>• Bullet point 1</a:t>
            </a:r>
          </a:p>
          <a:p>
            <a:r>
              <a:t>• Bullet point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Center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Subtitle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2743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Object Content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9200" y="1828800"/>
          <a:ext cx="2743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14400" y="5029200"/>
            <a:ext cx="18288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Clip Art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5029200"/>
            <a:ext cx="2286000" cy="137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Diagram (SmartArt)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3600" y="5029200"/>
            <a:ext cx="228600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Media 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486400"/>
            <a:ext cx="1828800" cy="914400"/>
          </a:xfrm>
          <a:prstGeom prst="rect">
            <a:avLst/>
          </a:prstGeom>
          <a:ln w="254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Picture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2</cp:revision>
  <dcterms:created xsi:type="dcterms:W3CDTF">2013-01-27T09:14:16Z</dcterms:created>
  <dcterms:modified xsi:type="dcterms:W3CDTF">2025-07-09T06:02:51Z</dcterms:modified>
  <cp:category/>
</cp:coreProperties>
</file>