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png" ContentType="image/png"/>
  <Default Extension="jpg" ContentType="image/jpeg"/>
  <Default Extension="gif" ContentType="image/gif"/>
  <Default Extension="bmp" ContentType="image/bmp"/>
  <Default Extension="tiff" ContentType="image/tiff"/>
  <Default Extension="webp" ContentType="image/webp"/>
  <Default Extension="mp3" ContentType="audio/mpeg"/>
  <Default Extension="wav" ContentType="audio/wav"/>
  <Default Extension="mp4" ContentType="video/mp4"/>
  <Default Extension="avi" ContentType="video/x-msvideo"/>
  <Default Extension="mov" ContentType="video/quicktime"/>
  <Default Extension="fntdata" ContentType="application/x-font-data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457198" y="411475"/>
            <a:ext cx="4305240" cy="5400478"/>
          </a:xfrm>
          <a:custGeom>
            <a:avLst/>
            <a:gdLst/>
            <a:ahLst/>
            <a:cxnLst/>
            <a:rect l="l" t="t" r="r" b="b"/>
            <a:pathLst>
              <a:path w="68405" h="85807" extrusionOk="0">
                <a:moveTo>
                  <a:pt x="0" y="11543"/>
                </a:moveTo>
                <a:lnTo>
                  <a:pt x="0" y="85807"/>
                </a:lnTo>
                <a:lnTo>
                  <a:pt x="68405" y="85807"/>
                </a:lnTo>
                <a:lnTo>
                  <a:pt x="68405" y="0"/>
                </a:lnTo>
                <a:lnTo>
                  <a:pt x="11566" y="1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/>
          <a:lstStyle/>
          <a:p>
            <a:endParaRPr lang="en-KR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5032425" y="3493438"/>
            <a:ext cx="36543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Here is where this template begins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Here is where this template begins
              <a:rPr lang="en" sz="1600"/>
              <a:t>Here is where this template begins</a:t>
            </a:r>
            <a:endParaRPr sz="160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5032550" y="1244463"/>
            <a:ext cx="3654300" cy="21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Design Elements Infographics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Design Elements Infographics
              <a:rPr lang="en" sz="5000" b="0"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Design Elements Infographics</a:t>
            </a:r>
            <a:endParaRPr sz="5000" b="0"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457198" y="411475"/>
            <a:ext cx="726493" cy="726493"/>
          </a:xfrm>
          <a:custGeom>
            <a:avLst/>
            <a:gdLst/>
            <a:ahLst/>
            <a:cxnLst/>
            <a:rect l="l" t="t" r="r" b="b"/>
            <a:pathLst>
              <a:path w="11367" h="11367" extrusionOk="0">
                <a:moveTo>
                  <a:pt x="0" y="11367"/>
                </a:moveTo>
                <a:lnTo>
                  <a:pt x="11367" y="0"/>
                </a:lnTo>
                <a:lnTo>
                  <a:pt x="11367" y="11367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>
            <a:outerShdw blurRad="71438" dist="19050" dir="2640000" algn="bl" rotWithShape="0">
              <a:srgbClr val="000000">
                <a:alpha val="25000"/>
              </a:srgbClr>
            </a:outerShdw>
          </a:effectLst>
        </p:spPr>
        <p:txBody>
          <a:bodyPr/>
          <a:lstStyle/>
          <a:p>
            <a:endParaRPr lang="en-KR"/>
          </a:p>
        </p:txBody>
      </p:sp>
      <p:sp>
        <p:nvSpPr>
          <p:cNvPr id="59" name="Google Shape;59;p15"/>
          <p:cNvSpPr/>
          <p:nvPr/>
        </p:nvSpPr>
        <p:spPr>
          <a:xfrm>
            <a:off x="1695000" y="992700"/>
            <a:ext cx="917712" cy="917697"/>
          </a:xfrm>
          <a:custGeom>
            <a:avLst/>
            <a:gdLst/>
            <a:ahLst/>
            <a:cxnLst/>
            <a:rect l="l" t="t" r="r" b="b"/>
            <a:pathLst>
              <a:path w="59991" h="59990" extrusionOk="0">
                <a:moveTo>
                  <a:pt x="59990" y="0"/>
                </a:moveTo>
                <a:cubicBezTo>
                  <a:pt x="26871" y="0"/>
                  <a:pt x="1" y="26870"/>
                  <a:pt x="1" y="59989"/>
                </a:cubicBezTo>
                <a:lnTo>
                  <a:pt x="37819" y="59989"/>
                </a:lnTo>
                <a:cubicBezTo>
                  <a:pt x="37819" y="47691"/>
                  <a:pt x="47717" y="37693"/>
                  <a:pt x="59990" y="37693"/>
                </a:cubicBezTo>
                <a:lnTo>
                  <a:pt x="599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2606911" y="992700"/>
            <a:ext cx="917697" cy="917697"/>
          </a:xfrm>
          <a:custGeom>
            <a:avLst/>
            <a:gdLst/>
            <a:ahLst/>
            <a:cxnLst/>
            <a:rect l="l" t="t" r="r" b="b"/>
            <a:pathLst>
              <a:path w="59990" h="59990" extrusionOk="0">
                <a:moveTo>
                  <a:pt x="0" y="0"/>
                </a:moveTo>
                <a:lnTo>
                  <a:pt x="0" y="37693"/>
                </a:lnTo>
                <a:cubicBezTo>
                  <a:pt x="12298" y="37693"/>
                  <a:pt x="22196" y="47691"/>
                  <a:pt x="22196" y="59989"/>
                </a:cubicBezTo>
                <a:lnTo>
                  <a:pt x="59990" y="59989"/>
                </a:lnTo>
                <a:cubicBezTo>
                  <a:pt x="59990" y="26870"/>
                  <a:pt x="33119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695000" y="1904593"/>
            <a:ext cx="917712" cy="916167"/>
          </a:xfrm>
          <a:custGeom>
            <a:avLst/>
            <a:gdLst/>
            <a:ahLst/>
            <a:cxnLst/>
            <a:rect l="l" t="t" r="r" b="b"/>
            <a:pathLst>
              <a:path w="59991" h="59890" extrusionOk="0">
                <a:moveTo>
                  <a:pt x="1" y="0"/>
                </a:moveTo>
                <a:cubicBezTo>
                  <a:pt x="1" y="33019"/>
                  <a:pt x="26871" y="59889"/>
                  <a:pt x="59990" y="59889"/>
                </a:cubicBezTo>
                <a:lnTo>
                  <a:pt x="59990" y="22196"/>
                </a:lnTo>
                <a:cubicBezTo>
                  <a:pt x="47717" y="22196"/>
                  <a:pt x="37819" y="12198"/>
                  <a:pt x="37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2606911" y="1904593"/>
            <a:ext cx="917697" cy="916167"/>
          </a:xfrm>
          <a:custGeom>
            <a:avLst/>
            <a:gdLst/>
            <a:ahLst/>
            <a:cxnLst/>
            <a:rect l="l" t="t" r="r" b="b"/>
            <a:pathLst>
              <a:path w="59990" h="59890" extrusionOk="0">
                <a:moveTo>
                  <a:pt x="22196" y="0"/>
                </a:moveTo>
                <a:cubicBezTo>
                  <a:pt x="22196" y="12198"/>
                  <a:pt x="12298" y="22196"/>
                  <a:pt x="0" y="22196"/>
                </a:cubicBezTo>
                <a:lnTo>
                  <a:pt x="0" y="59889"/>
                </a:lnTo>
                <a:cubicBezTo>
                  <a:pt x="33119" y="59889"/>
                  <a:pt x="59990" y="33019"/>
                  <a:pt x="59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 flipH="1">
            <a:off x="3189187" y="3454202"/>
            <a:ext cx="335413" cy="980442"/>
          </a:xfrm>
          <a:custGeom>
            <a:avLst/>
            <a:gdLst/>
            <a:ahLst/>
            <a:cxnLst/>
            <a:rect l="l" t="t" r="r" b="b"/>
            <a:pathLst>
              <a:path w="2302" h="14545" extrusionOk="0">
                <a:moveTo>
                  <a:pt x="0" y="1"/>
                </a:moveTo>
                <a:lnTo>
                  <a:pt x="0" y="14545"/>
                </a:lnTo>
                <a:lnTo>
                  <a:pt x="2302" y="14545"/>
                </a:lnTo>
                <a:lnTo>
                  <a:pt x="230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 flipH="1">
            <a:off x="2691115" y="3150352"/>
            <a:ext cx="335415" cy="1284290"/>
          </a:xfrm>
          <a:custGeom>
            <a:avLst/>
            <a:gdLst/>
            <a:ahLst/>
            <a:cxnLst/>
            <a:rect l="l" t="t" r="r" b="b"/>
            <a:pathLst>
              <a:path w="2303" h="15812" extrusionOk="0">
                <a:moveTo>
                  <a:pt x="1" y="0"/>
                </a:moveTo>
                <a:lnTo>
                  <a:pt x="1" y="15812"/>
                </a:lnTo>
                <a:lnTo>
                  <a:pt x="2302" y="15812"/>
                </a:lnTo>
                <a:lnTo>
                  <a:pt x="2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817"/>
              </a:solidFill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193061" y="3814799"/>
            <a:ext cx="335415" cy="617364"/>
          </a:xfrm>
          <a:custGeom>
            <a:avLst/>
            <a:gdLst/>
            <a:ahLst/>
            <a:cxnLst/>
            <a:rect l="l" t="t" r="r" b="b"/>
            <a:pathLst>
              <a:path w="2303" h="11209" extrusionOk="0">
                <a:moveTo>
                  <a:pt x="1" y="0"/>
                </a:moveTo>
                <a:lnTo>
                  <a:pt x="1" y="11208"/>
                </a:lnTo>
                <a:lnTo>
                  <a:pt x="2302" y="11208"/>
                </a:lnTo>
                <a:lnTo>
                  <a:pt x="2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 flipH="1">
            <a:off x="1695000" y="3559980"/>
            <a:ext cx="335415" cy="874591"/>
          </a:xfrm>
          <a:custGeom>
            <a:avLst/>
            <a:gdLst/>
            <a:ahLst/>
            <a:cxnLst/>
            <a:rect l="l" t="t" r="r" b="b"/>
            <a:pathLst>
              <a:path w="2303" h="14545" extrusionOk="0">
                <a:moveTo>
                  <a:pt x="0" y="1"/>
                </a:moveTo>
                <a:lnTo>
                  <a:pt x="0" y="14545"/>
                </a:lnTo>
                <a:lnTo>
                  <a:pt x="2302" y="14545"/>
                </a:lnTo>
                <a:lnTo>
                  <a:pt x="2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Design Elements Infograph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