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3"/>
  </p:notesMasterIdLst>
  <p:sldIdLst>
    <p:sldId id="259" r:id="rId2"/>
  </p:sldIdLst>
  <p:sldSz cx="9144000" cy="5143500" type="screen16x9"/>
  <p:notesSz cx="6858000" cy="9144000"/>
  <p:embeddedFontLst>
    <p:embeddedFont>
      <p:font typeface="Fira Sans" panose="020B0503050000020004" pitchFamily="34" charset="0"/>
      <p:regular r:id="rId4"/>
      <p:bold r:id="rId5"/>
      <p:italic r:id="rId6"/>
      <p:boldItalic r:id="rId7"/>
    </p:embeddedFont>
    <p:embeddedFont>
      <p:font typeface="Fira Sans Condensed SemiBold" panose="020F0502020204030204" pitchFamily="34" charset="0"/>
      <p:regular r:id="rId8"/>
      <p:bold r:id="rId9"/>
      <p:italic r:id="rId10"/>
      <p:boldItalic r:id="rId11"/>
    </p:embeddedFont>
    <p:embeddedFont>
      <p:font typeface="Fira Sans Extra Condensed" panose="020F0502020204030204" pitchFamily="34" charset="0"/>
      <p:regular r:id="rId12"/>
      <p:bold r:id="rId13"/>
      <p:italic r:id="rId14"/>
      <p:boldItalic r:id="rId15"/>
    </p:embeddedFont>
    <p:embeddedFont>
      <p:font typeface="Roboto" panose="02000000000000000000" pitchFamily="2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1"/>
    <p:restoredTop sz="94658"/>
  </p:normalViewPr>
  <p:slideViewPr>
    <p:cSldViewPr snapToGrid="0">
      <p:cViewPr varScale="1">
        <p:scale>
          <a:sx n="160" d="100"/>
          <a:sy n="160" d="100"/>
        </p:scale>
        <p:origin x="3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font" Target="fonts/font10.fntdata"/><Relationship Id="rId18" Type="http://schemas.openxmlformats.org/officeDocument/2006/relationships/font" Target="fonts/font15.fntdata"/><Relationship Id="rId3" Type="http://schemas.openxmlformats.org/officeDocument/2006/relationships/notesMaster" Target="notesMasters/notesMaster1.xml"/><Relationship Id="rId21" Type="http://schemas.openxmlformats.org/officeDocument/2006/relationships/viewProps" Target="viewProps.xml"/><Relationship Id="rId7" Type="http://schemas.openxmlformats.org/officeDocument/2006/relationships/font" Target="fonts/font4.fntdata"/><Relationship Id="rId12" Type="http://schemas.openxmlformats.org/officeDocument/2006/relationships/font" Target="fonts/font9.fntdata"/><Relationship Id="rId17" Type="http://schemas.openxmlformats.org/officeDocument/2006/relationships/font" Target="fonts/font14.fntdata"/><Relationship Id="rId2" Type="http://schemas.openxmlformats.org/officeDocument/2006/relationships/slide" Target="slides/slide1.xml"/><Relationship Id="rId16" Type="http://schemas.openxmlformats.org/officeDocument/2006/relationships/font" Target="fonts/font13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font" Target="fonts/font12.fntdata"/><Relationship Id="rId23" Type="http://schemas.openxmlformats.org/officeDocument/2006/relationships/tableStyles" Target="tableStyles.xml"/><Relationship Id="rId10" Type="http://schemas.openxmlformats.org/officeDocument/2006/relationships/font" Target="fonts/font7.fntdata"/><Relationship Id="rId19" Type="http://schemas.openxmlformats.org/officeDocument/2006/relationships/font" Target="fonts/font16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font" Target="fonts/font11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a37943ea5b_0_2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a37943ea5b_0_2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Fira Sans"/>
              <a:buChar char="●"/>
              <a:defRPr sz="1800">
                <a:latin typeface="Fira Sans"/>
                <a:ea typeface="Fira Sans"/>
                <a:cs typeface="Fira Sans"/>
                <a:sym typeface="Fira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Fira Sans"/>
              <a:buChar char="○"/>
              <a:defRPr>
                <a:latin typeface="Fira Sans"/>
                <a:ea typeface="Fira Sans"/>
                <a:cs typeface="Fira Sans"/>
                <a:sym typeface="Fira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Fira Sans"/>
              <a:buChar char="■"/>
              <a:defRPr>
                <a:latin typeface="Fira Sans"/>
                <a:ea typeface="Fira Sans"/>
                <a:cs typeface="Fira Sans"/>
                <a:sym typeface="Fira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Fira Sans"/>
              <a:buChar char="●"/>
              <a:defRPr>
                <a:latin typeface="Fira Sans"/>
                <a:ea typeface="Fira Sans"/>
                <a:cs typeface="Fira Sans"/>
                <a:sym typeface="Fira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Fira Sans"/>
              <a:buChar char="○"/>
              <a:defRPr>
                <a:latin typeface="Fira Sans"/>
                <a:ea typeface="Fira Sans"/>
                <a:cs typeface="Fira Sans"/>
                <a:sym typeface="Fira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Fira Sans"/>
              <a:buChar char="■"/>
              <a:defRPr>
                <a:latin typeface="Fira Sans"/>
                <a:ea typeface="Fira Sans"/>
                <a:cs typeface="Fira Sans"/>
                <a:sym typeface="Fira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Fira Sans"/>
              <a:buChar char="●"/>
              <a:defRPr>
                <a:latin typeface="Fira Sans"/>
                <a:ea typeface="Fira Sans"/>
                <a:cs typeface="Fira Sans"/>
                <a:sym typeface="Fira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Fira Sans"/>
              <a:buChar char="○"/>
              <a:defRPr>
                <a:latin typeface="Fira Sans"/>
                <a:ea typeface="Fira Sans"/>
                <a:cs typeface="Fira Sans"/>
                <a:sym typeface="Fira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Fira Sans"/>
              <a:buChar char="■"/>
              <a:defRPr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288">
          <p15:clr>
            <a:srgbClr val="EA4335"/>
          </p15:clr>
        </p15:guide>
        <p15:guide id="2" pos="5472">
          <p15:clr>
            <a:srgbClr val="EA4335"/>
          </p15:clr>
        </p15:guide>
        <p15:guide id="3" orient="horz" pos="259">
          <p15:clr>
            <a:srgbClr val="EA4335"/>
          </p15:clr>
        </p15:guide>
        <p15:guide id="4" orient="horz" pos="2981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8"/>
          <p:cNvSpPr/>
          <p:nvPr/>
        </p:nvSpPr>
        <p:spPr>
          <a:xfrm>
            <a:off x="460850" y="2197952"/>
            <a:ext cx="3267000" cy="789300"/>
          </a:xfrm>
          <a:prstGeom prst="homePlate">
            <a:avLst>
              <a:gd name="adj" fmla="val 31974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8"/>
          <p:cNvSpPr/>
          <p:nvPr/>
        </p:nvSpPr>
        <p:spPr>
          <a:xfrm>
            <a:off x="460850" y="3062227"/>
            <a:ext cx="3267000" cy="789300"/>
          </a:xfrm>
          <a:prstGeom prst="homePlate">
            <a:avLst>
              <a:gd name="adj" fmla="val 31974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18"/>
          <p:cNvSpPr/>
          <p:nvPr/>
        </p:nvSpPr>
        <p:spPr>
          <a:xfrm>
            <a:off x="460850" y="3926502"/>
            <a:ext cx="3267000" cy="789300"/>
          </a:xfrm>
          <a:prstGeom prst="homePlate">
            <a:avLst>
              <a:gd name="adj" fmla="val 31974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18"/>
          <p:cNvSpPr/>
          <p:nvPr/>
        </p:nvSpPr>
        <p:spPr>
          <a:xfrm>
            <a:off x="460850" y="1333714"/>
            <a:ext cx="3267000" cy="789300"/>
          </a:xfrm>
          <a:prstGeom prst="homePlate">
            <a:avLst>
              <a:gd name="adj" fmla="val 31974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8"/>
          <p:cNvSpPr txBox="1">
            <a:spLocks noGrp="1"/>
          </p:cNvSpPr>
          <p:nvPr>
            <p:ph type="title"/>
          </p:nvPr>
        </p:nvSpPr>
        <p:spPr>
          <a:xfrm>
            <a:off x="457200" y="411450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Design Elements Infographics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46" name="Google Shape;146;p18"/>
          <p:cNvSpPr/>
          <p:nvPr/>
        </p:nvSpPr>
        <p:spPr>
          <a:xfrm>
            <a:off x="7954060" y="1359762"/>
            <a:ext cx="730315" cy="3339109"/>
          </a:xfrm>
          <a:custGeom>
            <a:avLst/>
            <a:gdLst/>
            <a:ahLst/>
            <a:cxnLst/>
            <a:rect l="l" t="t" r="r" b="b"/>
            <a:pathLst>
              <a:path w="22518" h="111760" extrusionOk="0">
                <a:moveTo>
                  <a:pt x="1" y="0"/>
                </a:moveTo>
                <a:lnTo>
                  <a:pt x="1" y="111760"/>
                </a:lnTo>
                <a:lnTo>
                  <a:pt x="22518" y="111760"/>
                </a:lnTo>
                <a:lnTo>
                  <a:pt x="22518" y="0"/>
                </a:ln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8"/>
          <p:cNvSpPr/>
          <p:nvPr/>
        </p:nvSpPr>
        <p:spPr>
          <a:xfrm>
            <a:off x="4731027" y="1359762"/>
            <a:ext cx="730283" cy="3339109"/>
          </a:xfrm>
          <a:custGeom>
            <a:avLst/>
            <a:gdLst/>
            <a:ahLst/>
            <a:cxnLst/>
            <a:rect l="l" t="t" r="r" b="b"/>
            <a:pathLst>
              <a:path w="22517" h="111760" extrusionOk="0">
                <a:moveTo>
                  <a:pt x="0" y="0"/>
                </a:moveTo>
                <a:lnTo>
                  <a:pt x="0" y="111760"/>
                </a:lnTo>
                <a:lnTo>
                  <a:pt x="22517" y="111760"/>
                </a:lnTo>
                <a:lnTo>
                  <a:pt x="22517" y="0"/>
                </a:ln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8"/>
          <p:cNvSpPr/>
          <p:nvPr/>
        </p:nvSpPr>
        <p:spPr>
          <a:xfrm>
            <a:off x="5805382" y="1359762"/>
            <a:ext cx="730283" cy="3339109"/>
          </a:xfrm>
          <a:custGeom>
            <a:avLst/>
            <a:gdLst/>
            <a:ahLst/>
            <a:cxnLst/>
            <a:rect l="l" t="t" r="r" b="b"/>
            <a:pathLst>
              <a:path w="22517" h="111760" extrusionOk="0">
                <a:moveTo>
                  <a:pt x="0" y="0"/>
                </a:moveTo>
                <a:lnTo>
                  <a:pt x="0" y="111760"/>
                </a:lnTo>
                <a:lnTo>
                  <a:pt x="22517" y="111760"/>
                </a:lnTo>
                <a:lnTo>
                  <a:pt x="22517" y="0"/>
                </a:ln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8"/>
          <p:cNvSpPr/>
          <p:nvPr/>
        </p:nvSpPr>
        <p:spPr>
          <a:xfrm>
            <a:off x="6879705" y="1359762"/>
            <a:ext cx="730315" cy="3339109"/>
          </a:xfrm>
          <a:custGeom>
            <a:avLst/>
            <a:gdLst/>
            <a:ahLst/>
            <a:cxnLst/>
            <a:rect l="l" t="t" r="r" b="b"/>
            <a:pathLst>
              <a:path w="22518" h="111760" extrusionOk="0">
                <a:moveTo>
                  <a:pt x="1" y="0"/>
                </a:moveTo>
                <a:lnTo>
                  <a:pt x="1" y="111760"/>
                </a:lnTo>
                <a:lnTo>
                  <a:pt x="22518" y="111760"/>
                </a:lnTo>
                <a:lnTo>
                  <a:pt x="22518" y="0"/>
                </a:ln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8"/>
          <p:cNvSpPr/>
          <p:nvPr/>
        </p:nvSpPr>
        <p:spPr>
          <a:xfrm>
            <a:off x="4453689" y="1359765"/>
            <a:ext cx="4215284" cy="4213"/>
          </a:xfrm>
          <a:custGeom>
            <a:avLst/>
            <a:gdLst/>
            <a:ahLst/>
            <a:cxnLst/>
            <a:rect l="l" t="t" r="r" b="b"/>
            <a:pathLst>
              <a:path w="129971" h="127" extrusionOk="0">
                <a:moveTo>
                  <a:pt x="64" y="0"/>
                </a:moveTo>
                <a:cubicBezTo>
                  <a:pt x="32" y="0"/>
                  <a:pt x="1" y="32"/>
                  <a:pt x="1" y="63"/>
                </a:cubicBezTo>
                <a:cubicBezTo>
                  <a:pt x="1" y="95"/>
                  <a:pt x="32" y="127"/>
                  <a:pt x="64" y="127"/>
                </a:cubicBezTo>
                <a:lnTo>
                  <a:pt x="1267" y="127"/>
                </a:lnTo>
                <a:cubicBezTo>
                  <a:pt x="1299" y="127"/>
                  <a:pt x="1299" y="95"/>
                  <a:pt x="1299" y="63"/>
                </a:cubicBezTo>
                <a:cubicBezTo>
                  <a:pt x="1299" y="32"/>
                  <a:pt x="1299" y="0"/>
                  <a:pt x="1267" y="0"/>
                </a:cubicBezTo>
                <a:close/>
                <a:moveTo>
                  <a:pt x="2059" y="0"/>
                </a:moveTo>
                <a:cubicBezTo>
                  <a:pt x="2027" y="0"/>
                  <a:pt x="1996" y="32"/>
                  <a:pt x="1996" y="63"/>
                </a:cubicBezTo>
                <a:cubicBezTo>
                  <a:pt x="1996" y="95"/>
                  <a:pt x="2027" y="127"/>
                  <a:pt x="2059" y="127"/>
                </a:cubicBezTo>
                <a:lnTo>
                  <a:pt x="3231" y="127"/>
                </a:lnTo>
                <a:cubicBezTo>
                  <a:pt x="3263" y="127"/>
                  <a:pt x="3294" y="95"/>
                  <a:pt x="3294" y="63"/>
                </a:cubicBezTo>
                <a:cubicBezTo>
                  <a:pt x="3294" y="32"/>
                  <a:pt x="3263" y="0"/>
                  <a:pt x="3231" y="0"/>
                </a:cubicBezTo>
                <a:close/>
                <a:moveTo>
                  <a:pt x="4023" y="0"/>
                </a:moveTo>
                <a:cubicBezTo>
                  <a:pt x="3991" y="0"/>
                  <a:pt x="3959" y="32"/>
                  <a:pt x="3959" y="63"/>
                </a:cubicBezTo>
                <a:cubicBezTo>
                  <a:pt x="3959" y="95"/>
                  <a:pt x="3991" y="127"/>
                  <a:pt x="4023" y="127"/>
                </a:cubicBezTo>
                <a:lnTo>
                  <a:pt x="5226" y="127"/>
                </a:lnTo>
                <a:cubicBezTo>
                  <a:pt x="5258" y="127"/>
                  <a:pt x="5258" y="95"/>
                  <a:pt x="5258" y="63"/>
                </a:cubicBezTo>
                <a:cubicBezTo>
                  <a:pt x="5258" y="32"/>
                  <a:pt x="5258" y="0"/>
                  <a:pt x="5226" y="0"/>
                </a:cubicBezTo>
                <a:close/>
                <a:moveTo>
                  <a:pt x="6018" y="0"/>
                </a:moveTo>
                <a:cubicBezTo>
                  <a:pt x="5986" y="0"/>
                  <a:pt x="5954" y="32"/>
                  <a:pt x="5954" y="63"/>
                </a:cubicBezTo>
                <a:cubicBezTo>
                  <a:pt x="5954" y="95"/>
                  <a:pt x="5986" y="127"/>
                  <a:pt x="6018" y="127"/>
                </a:cubicBezTo>
                <a:lnTo>
                  <a:pt x="7190" y="127"/>
                </a:lnTo>
                <a:cubicBezTo>
                  <a:pt x="7221" y="127"/>
                  <a:pt x="7253" y="95"/>
                  <a:pt x="7253" y="63"/>
                </a:cubicBezTo>
                <a:cubicBezTo>
                  <a:pt x="7253" y="32"/>
                  <a:pt x="7221" y="0"/>
                  <a:pt x="7190" y="0"/>
                </a:cubicBezTo>
                <a:close/>
                <a:moveTo>
                  <a:pt x="7981" y="0"/>
                </a:moveTo>
                <a:cubicBezTo>
                  <a:pt x="7950" y="0"/>
                  <a:pt x="7918" y="32"/>
                  <a:pt x="7918" y="63"/>
                </a:cubicBezTo>
                <a:cubicBezTo>
                  <a:pt x="7918" y="95"/>
                  <a:pt x="7950" y="127"/>
                  <a:pt x="7981" y="127"/>
                </a:cubicBezTo>
                <a:lnTo>
                  <a:pt x="9185" y="127"/>
                </a:lnTo>
                <a:cubicBezTo>
                  <a:pt x="9216" y="127"/>
                  <a:pt x="9216" y="95"/>
                  <a:pt x="9216" y="63"/>
                </a:cubicBezTo>
                <a:cubicBezTo>
                  <a:pt x="9216" y="32"/>
                  <a:pt x="9216" y="0"/>
                  <a:pt x="9185" y="0"/>
                </a:cubicBezTo>
                <a:close/>
                <a:moveTo>
                  <a:pt x="9976" y="0"/>
                </a:moveTo>
                <a:cubicBezTo>
                  <a:pt x="9945" y="0"/>
                  <a:pt x="9913" y="32"/>
                  <a:pt x="9913" y="63"/>
                </a:cubicBezTo>
                <a:cubicBezTo>
                  <a:pt x="9913" y="95"/>
                  <a:pt x="9945" y="127"/>
                  <a:pt x="9976" y="127"/>
                </a:cubicBezTo>
                <a:lnTo>
                  <a:pt x="11148" y="127"/>
                </a:lnTo>
                <a:cubicBezTo>
                  <a:pt x="11180" y="127"/>
                  <a:pt x="11211" y="95"/>
                  <a:pt x="11211" y="63"/>
                </a:cubicBezTo>
                <a:cubicBezTo>
                  <a:pt x="11211" y="32"/>
                  <a:pt x="11180" y="0"/>
                  <a:pt x="11148" y="0"/>
                </a:cubicBezTo>
                <a:close/>
                <a:moveTo>
                  <a:pt x="11940" y="0"/>
                </a:moveTo>
                <a:cubicBezTo>
                  <a:pt x="11908" y="0"/>
                  <a:pt x="11877" y="32"/>
                  <a:pt x="11877" y="63"/>
                </a:cubicBezTo>
                <a:cubicBezTo>
                  <a:pt x="11877" y="95"/>
                  <a:pt x="11908" y="127"/>
                  <a:pt x="11940" y="127"/>
                </a:cubicBezTo>
                <a:lnTo>
                  <a:pt x="13143" y="127"/>
                </a:lnTo>
                <a:cubicBezTo>
                  <a:pt x="13175" y="127"/>
                  <a:pt x="13175" y="95"/>
                  <a:pt x="13175" y="63"/>
                </a:cubicBezTo>
                <a:cubicBezTo>
                  <a:pt x="13175" y="32"/>
                  <a:pt x="13175" y="0"/>
                  <a:pt x="13143" y="0"/>
                </a:cubicBezTo>
                <a:close/>
                <a:moveTo>
                  <a:pt x="13935" y="0"/>
                </a:moveTo>
                <a:cubicBezTo>
                  <a:pt x="13903" y="0"/>
                  <a:pt x="13872" y="32"/>
                  <a:pt x="13872" y="63"/>
                </a:cubicBezTo>
                <a:cubicBezTo>
                  <a:pt x="13872" y="95"/>
                  <a:pt x="13903" y="127"/>
                  <a:pt x="13935" y="127"/>
                </a:cubicBezTo>
                <a:lnTo>
                  <a:pt x="15107" y="127"/>
                </a:lnTo>
                <a:cubicBezTo>
                  <a:pt x="15138" y="127"/>
                  <a:pt x="15170" y="95"/>
                  <a:pt x="15170" y="63"/>
                </a:cubicBezTo>
                <a:cubicBezTo>
                  <a:pt x="15170" y="32"/>
                  <a:pt x="15138" y="0"/>
                  <a:pt x="15107" y="0"/>
                </a:cubicBezTo>
                <a:close/>
                <a:moveTo>
                  <a:pt x="15899" y="0"/>
                </a:moveTo>
                <a:cubicBezTo>
                  <a:pt x="15867" y="0"/>
                  <a:pt x="15835" y="32"/>
                  <a:pt x="15835" y="63"/>
                </a:cubicBezTo>
                <a:cubicBezTo>
                  <a:pt x="15835" y="95"/>
                  <a:pt x="15867" y="127"/>
                  <a:pt x="15899" y="127"/>
                </a:cubicBezTo>
                <a:lnTo>
                  <a:pt x="17102" y="127"/>
                </a:lnTo>
                <a:cubicBezTo>
                  <a:pt x="17134" y="127"/>
                  <a:pt x="17134" y="95"/>
                  <a:pt x="17134" y="63"/>
                </a:cubicBezTo>
                <a:cubicBezTo>
                  <a:pt x="17134" y="32"/>
                  <a:pt x="17134" y="0"/>
                  <a:pt x="17102" y="0"/>
                </a:cubicBezTo>
                <a:close/>
                <a:moveTo>
                  <a:pt x="17894" y="0"/>
                </a:moveTo>
                <a:cubicBezTo>
                  <a:pt x="17862" y="0"/>
                  <a:pt x="17830" y="32"/>
                  <a:pt x="17830" y="63"/>
                </a:cubicBezTo>
                <a:cubicBezTo>
                  <a:pt x="17830" y="95"/>
                  <a:pt x="17862" y="127"/>
                  <a:pt x="17894" y="127"/>
                </a:cubicBezTo>
                <a:lnTo>
                  <a:pt x="19065" y="127"/>
                </a:lnTo>
                <a:cubicBezTo>
                  <a:pt x="19097" y="127"/>
                  <a:pt x="19129" y="95"/>
                  <a:pt x="19129" y="63"/>
                </a:cubicBezTo>
                <a:cubicBezTo>
                  <a:pt x="19129" y="32"/>
                  <a:pt x="19097" y="0"/>
                  <a:pt x="19065" y="0"/>
                </a:cubicBezTo>
                <a:close/>
                <a:moveTo>
                  <a:pt x="19857" y="0"/>
                </a:moveTo>
                <a:cubicBezTo>
                  <a:pt x="19825" y="0"/>
                  <a:pt x="19794" y="32"/>
                  <a:pt x="19794" y="63"/>
                </a:cubicBezTo>
                <a:cubicBezTo>
                  <a:pt x="19794" y="95"/>
                  <a:pt x="19825" y="127"/>
                  <a:pt x="19857" y="127"/>
                </a:cubicBezTo>
                <a:lnTo>
                  <a:pt x="21061" y="127"/>
                </a:lnTo>
                <a:cubicBezTo>
                  <a:pt x="21092" y="127"/>
                  <a:pt x="21092" y="95"/>
                  <a:pt x="21092" y="63"/>
                </a:cubicBezTo>
                <a:cubicBezTo>
                  <a:pt x="21092" y="32"/>
                  <a:pt x="21092" y="0"/>
                  <a:pt x="21061" y="0"/>
                </a:cubicBezTo>
                <a:close/>
                <a:moveTo>
                  <a:pt x="21852" y="0"/>
                </a:moveTo>
                <a:cubicBezTo>
                  <a:pt x="21821" y="0"/>
                  <a:pt x="21789" y="32"/>
                  <a:pt x="21789" y="63"/>
                </a:cubicBezTo>
                <a:cubicBezTo>
                  <a:pt x="21789" y="95"/>
                  <a:pt x="21821" y="127"/>
                  <a:pt x="21852" y="127"/>
                </a:cubicBezTo>
                <a:lnTo>
                  <a:pt x="23024" y="127"/>
                </a:lnTo>
                <a:cubicBezTo>
                  <a:pt x="23056" y="127"/>
                  <a:pt x="23087" y="95"/>
                  <a:pt x="23087" y="63"/>
                </a:cubicBezTo>
                <a:cubicBezTo>
                  <a:pt x="23087" y="32"/>
                  <a:pt x="23056" y="0"/>
                  <a:pt x="23024" y="0"/>
                </a:cubicBezTo>
                <a:close/>
                <a:moveTo>
                  <a:pt x="23816" y="0"/>
                </a:moveTo>
                <a:cubicBezTo>
                  <a:pt x="23784" y="0"/>
                  <a:pt x="23752" y="32"/>
                  <a:pt x="23752" y="63"/>
                </a:cubicBezTo>
                <a:cubicBezTo>
                  <a:pt x="23752" y="95"/>
                  <a:pt x="23784" y="127"/>
                  <a:pt x="23816" y="127"/>
                </a:cubicBezTo>
                <a:lnTo>
                  <a:pt x="25019" y="127"/>
                </a:lnTo>
                <a:cubicBezTo>
                  <a:pt x="25051" y="127"/>
                  <a:pt x="25051" y="95"/>
                  <a:pt x="25051" y="63"/>
                </a:cubicBezTo>
                <a:cubicBezTo>
                  <a:pt x="25051" y="32"/>
                  <a:pt x="25051" y="0"/>
                  <a:pt x="25019" y="0"/>
                </a:cubicBezTo>
                <a:close/>
                <a:moveTo>
                  <a:pt x="25811" y="0"/>
                </a:moveTo>
                <a:cubicBezTo>
                  <a:pt x="25779" y="0"/>
                  <a:pt x="25748" y="32"/>
                  <a:pt x="25748" y="63"/>
                </a:cubicBezTo>
                <a:cubicBezTo>
                  <a:pt x="25748" y="95"/>
                  <a:pt x="25779" y="127"/>
                  <a:pt x="25811" y="127"/>
                </a:cubicBezTo>
                <a:lnTo>
                  <a:pt x="26983" y="127"/>
                </a:lnTo>
                <a:cubicBezTo>
                  <a:pt x="27014" y="127"/>
                  <a:pt x="27046" y="95"/>
                  <a:pt x="27046" y="63"/>
                </a:cubicBezTo>
                <a:cubicBezTo>
                  <a:pt x="27046" y="32"/>
                  <a:pt x="27014" y="0"/>
                  <a:pt x="26983" y="0"/>
                </a:cubicBezTo>
                <a:close/>
                <a:moveTo>
                  <a:pt x="27774" y="0"/>
                </a:moveTo>
                <a:cubicBezTo>
                  <a:pt x="27743" y="0"/>
                  <a:pt x="27711" y="32"/>
                  <a:pt x="27711" y="63"/>
                </a:cubicBezTo>
                <a:cubicBezTo>
                  <a:pt x="27711" y="95"/>
                  <a:pt x="27743" y="127"/>
                  <a:pt x="27774" y="127"/>
                </a:cubicBezTo>
                <a:lnTo>
                  <a:pt x="28978" y="127"/>
                </a:lnTo>
                <a:cubicBezTo>
                  <a:pt x="29010" y="127"/>
                  <a:pt x="29010" y="95"/>
                  <a:pt x="29010" y="63"/>
                </a:cubicBezTo>
                <a:cubicBezTo>
                  <a:pt x="29010" y="32"/>
                  <a:pt x="29010" y="0"/>
                  <a:pt x="28978" y="0"/>
                </a:cubicBezTo>
                <a:close/>
                <a:moveTo>
                  <a:pt x="29770" y="0"/>
                </a:moveTo>
                <a:cubicBezTo>
                  <a:pt x="29738" y="0"/>
                  <a:pt x="29706" y="32"/>
                  <a:pt x="29706" y="63"/>
                </a:cubicBezTo>
                <a:cubicBezTo>
                  <a:pt x="29706" y="95"/>
                  <a:pt x="29738" y="127"/>
                  <a:pt x="29770" y="127"/>
                </a:cubicBezTo>
                <a:lnTo>
                  <a:pt x="30941" y="127"/>
                </a:lnTo>
                <a:cubicBezTo>
                  <a:pt x="30973" y="127"/>
                  <a:pt x="31005" y="95"/>
                  <a:pt x="31005" y="63"/>
                </a:cubicBezTo>
                <a:cubicBezTo>
                  <a:pt x="31005" y="32"/>
                  <a:pt x="30973" y="0"/>
                  <a:pt x="30941" y="0"/>
                </a:cubicBezTo>
                <a:close/>
                <a:moveTo>
                  <a:pt x="31733" y="0"/>
                </a:moveTo>
                <a:cubicBezTo>
                  <a:pt x="31701" y="0"/>
                  <a:pt x="31670" y="32"/>
                  <a:pt x="31670" y="63"/>
                </a:cubicBezTo>
                <a:cubicBezTo>
                  <a:pt x="31670" y="95"/>
                  <a:pt x="31701" y="127"/>
                  <a:pt x="31733" y="127"/>
                </a:cubicBezTo>
                <a:lnTo>
                  <a:pt x="32936" y="127"/>
                </a:lnTo>
                <a:cubicBezTo>
                  <a:pt x="32968" y="127"/>
                  <a:pt x="32968" y="95"/>
                  <a:pt x="32968" y="63"/>
                </a:cubicBezTo>
                <a:cubicBezTo>
                  <a:pt x="32968" y="32"/>
                  <a:pt x="32968" y="0"/>
                  <a:pt x="32936" y="0"/>
                </a:cubicBezTo>
                <a:close/>
                <a:moveTo>
                  <a:pt x="33728" y="0"/>
                </a:moveTo>
                <a:cubicBezTo>
                  <a:pt x="33697" y="0"/>
                  <a:pt x="33665" y="32"/>
                  <a:pt x="33665" y="63"/>
                </a:cubicBezTo>
                <a:cubicBezTo>
                  <a:pt x="33665" y="95"/>
                  <a:pt x="33697" y="127"/>
                  <a:pt x="33728" y="127"/>
                </a:cubicBezTo>
                <a:lnTo>
                  <a:pt x="34900" y="127"/>
                </a:lnTo>
                <a:cubicBezTo>
                  <a:pt x="34932" y="127"/>
                  <a:pt x="34963" y="95"/>
                  <a:pt x="34963" y="63"/>
                </a:cubicBezTo>
                <a:cubicBezTo>
                  <a:pt x="34963" y="32"/>
                  <a:pt x="34932" y="0"/>
                  <a:pt x="34900" y="0"/>
                </a:cubicBezTo>
                <a:close/>
                <a:moveTo>
                  <a:pt x="35692" y="0"/>
                </a:moveTo>
                <a:cubicBezTo>
                  <a:pt x="35660" y="0"/>
                  <a:pt x="35628" y="32"/>
                  <a:pt x="35628" y="63"/>
                </a:cubicBezTo>
                <a:cubicBezTo>
                  <a:pt x="35628" y="95"/>
                  <a:pt x="35660" y="127"/>
                  <a:pt x="35692" y="127"/>
                </a:cubicBezTo>
                <a:lnTo>
                  <a:pt x="36895" y="127"/>
                </a:lnTo>
                <a:cubicBezTo>
                  <a:pt x="36927" y="127"/>
                  <a:pt x="36927" y="95"/>
                  <a:pt x="36927" y="63"/>
                </a:cubicBezTo>
                <a:cubicBezTo>
                  <a:pt x="36927" y="32"/>
                  <a:pt x="36927" y="0"/>
                  <a:pt x="36895" y="0"/>
                </a:cubicBezTo>
                <a:close/>
                <a:moveTo>
                  <a:pt x="37687" y="0"/>
                </a:moveTo>
                <a:cubicBezTo>
                  <a:pt x="37655" y="0"/>
                  <a:pt x="37624" y="32"/>
                  <a:pt x="37624" y="63"/>
                </a:cubicBezTo>
                <a:cubicBezTo>
                  <a:pt x="37624" y="95"/>
                  <a:pt x="37655" y="127"/>
                  <a:pt x="37687" y="127"/>
                </a:cubicBezTo>
                <a:lnTo>
                  <a:pt x="38859" y="127"/>
                </a:lnTo>
                <a:cubicBezTo>
                  <a:pt x="38890" y="127"/>
                  <a:pt x="38922" y="95"/>
                  <a:pt x="38922" y="63"/>
                </a:cubicBezTo>
                <a:cubicBezTo>
                  <a:pt x="38922" y="32"/>
                  <a:pt x="38890" y="0"/>
                  <a:pt x="38859" y="0"/>
                </a:cubicBezTo>
                <a:close/>
                <a:moveTo>
                  <a:pt x="39650" y="0"/>
                </a:moveTo>
                <a:cubicBezTo>
                  <a:pt x="39619" y="0"/>
                  <a:pt x="39587" y="32"/>
                  <a:pt x="39587" y="63"/>
                </a:cubicBezTo>
                <a:cubicBezTo>
                  <a:pt x="39587" y="95"/>
                  <a:pt x="39619" y="127"/>
                  <a:pt x="39650" y="127"/>
                </a:cubicBezTo>
                <a:lnTo>
                  <a:pt x="40854" y="127"/>
                </a:lnTo>
                <a:cubicBezTo>
                  <a:pt x="40885" y="127"/>
                  <a:pt x="40885" y="95"/>
                  <a:pt x="40885" y="63"/>
                </a:cubicBezTo>
                <a:cubicBezTo>
                  <a:pt x="40885" y="32"/>
                  <a:pt x="40885" y="0"/>
                  <a:pt x="40854" y="0"/>
                </a:cubicBezTo>
                <a:close/>
                <a:moveTo>
                  <a:pt x="41645" y="0"/>
                </a:moveTo>
                <a:cubicBezTo>
                  <a:pt x="41614" y="0"/>
                  <a:pt x="41582" y="32"/>
                  <a:pt x="41582" y="63"/>
                </a:cubicBezTo>
                <a:cubicBezTo>
                  <a:pt x="41582" y="95"/>
                  <a:pt x="41614" y="127"/>
                  <a:pt x="41645" y="127"/>
                </a:cubicBezTo>
                <a:lnTo>
                  <a:pt x="42817" y="127"/>
                </a:lnTo>
                <a:cubicBezTo>
                  <a:pt x="42849" y="127"/>
                  <a:pt x="42881" y="95"/>
                  <a:pt x="42881" y="63"/>
                </a:cubicBezTo>
                <a:cubicBezTo>
                  <a:pt x="42881" y="32"/>
                  <a:pt x="42849" y="0"/>
                  <a:pt x="42817" y="0"/>
                </a:cubicBezTo>
                <a:close/>
                <a:moveTo>
                  <a:pt x="43609" y="0"/>
                </a:moveTo>
                <a:cubicBezTo>
                  <a:pt x="43577" y="0"/>
                  <a:pt x="43546" y="32"/>
                  <a:pt x="43546" y="63"/>
                </a:cubicBezTo>
                <a:cubicBezTo>
                  <a:pt x="43546" y="95"/>
                  <a:pt x="43577" y="127"/>
                  <a:pt x="43609" y="127"/>
                </a:cubicBezTo>
                <a:lnTo>
                  <a:pt x="44812" y="127"/>
                </a:lnTo>
                <a:cubicBezTo>
                  <a:pt x="44844" y="127"/>
                  <a:pt x="44844" y="95"/>
                  <a:pt x="44844" y="63"/>
                </a:cubicBezTo>
                <a:cubicBezTo>
                  <a:pt x="44844" y="32"/>
                  <a:pt x="44844" y="0"/>
                  <a:pt x="44812" y="0"/>
                </a:cubicBezTo>
                <a:close/>
                <a:moveTo>
                  <a:pt x="45604" y="0"/>
                </a:moveTo>
                <a:cubicBezTo>
                  <a:pt x="45572" y="0"/>
                  <a:pt x="45541" y="32"/>
                  <a:pt x="45541" y="63"/>
                </a:cubicBezTo>
                <a:cubicBezTo>
                  <a:pt x="45541" y="95"/>
                  <a:pt x="45572" y="127"/>
                  <a:pt x="45604" y="127"/>
                </a:cubicBezTo>
                <a:lnTo>
                  <a:pt x="46776" y="127"/>
                </a:lnTo>
                <a:cubicBezTo>
                  <a:pt x="46808" y="127"/>
                  <a:pt x="46839" y="95"/>
                  <a:pt x="46839" y="63"/>
                </a:cubicBezTo>
                <a:cubicBezTo>
                  <a:pt x="46839" y="32"/>
                  <a:pt x="46808" y="0"/>
                  <a:pt x="46776" y="0"/>
                </a:cubicBezTo>
                <a:close/>
                <a:moveTo>
                  <a:pt x="47568" y="0"/>
                </a:moveTo>
                <a:cubicBezTo>
                  <a:pt x="47536" y="0"/>
                  <a:pt x="47504" y="32"/>
                  <a:pt x="47504" y="63"/>
                </a:cubicBezTo>
                <a:cubicBezTo>
                  <a:pt x="47504" y="95"/>
                  <a:pt x="47536" y="127"/>
                  <a:pt x="47568" y="127"/>
                </a:cubicBezTo>
                <a:lnTo>
                  <a:pt x="48771" y="127"/>
                </a:lnTo>
                <a:cubicBezTo>
                  <a:pt x="48803" y="127"/>
                  <a:pt x="48803" y="95"/>
                  <a:pt x="48803" y="63"/>
                </a:cubicBezTo>
                <a:cubicBezTo>
                  <a:pt x="48803" y="32"/>
                  <a:pt x="48803" y="0"/>
                  <a:pt x="48771" y="0"/>
                </a:cubicBezTo>
                <a:close/>
                <a:moveTo>
                  <a:pt x="49563" y="0"/>
                </a:moveTo>
                <a:cubicBezTo>
                  <a:pt x="49531" y="0"/>
                  <a:pt x="49499" y="32"/>
                  <a:pt x="49499" y="63"/>
                </a:cubicBezTo>
                <a:cubicBezTo>
                  <a:pt x="49499" y="95"/>
                  <a:pt x="49531" y="127"/>
                  <a:pt x="49563" y="127"/>
                </a:cubicBezTo>
                <a:lnTo>
                  <a:pt x="50734" y="127"/>
                </a:lnTo>
                <a:cubicBezTo>
                  <a:pt x="50766" y="127"/>
                  <a:pt x="50798" y="95"/>
                  <a:pt x="50798" y="63"/>
                </a:cubicBezTo>
                <a:cubicBezTo>
                  <a:pt x="50798" y="32"/>
                  <a:pt x="50766" y="0"/>
                  <a:pt x="50734" y="0"/>
                </a:cubicBezTo>
                <a:close/>
                <a:moveTo>
                  <a:pt x="51526" y="0"/>
                </a:moveTo>
                <a:cubicBezTo>
                  <a:pt x="51495" y="0"/>
                  <a:pt x="51463" y="32"/>
                  <a:pt x="51463" y="63"/>
                </a:cubicBezTo>
                <a:cubicBezTo>
                  <a:pt x="51463" y="95"/>
                  <a:pt x="51495" y="127"/>
                  <a:pt x="51526" y="127"/>
                </a:cubicBezTo>
                <a:lnTo>
                  <a:pt x="52730" y="127"/>
                </a:lnTo>
                <a:cubicBezTo>
                  <a:pt x="52761" y="127"/>
                  <a:pt x="52761" y="95"/>
                  <a:pt x="52761" y="63"/>
                </a:cubicBezTo>
                <a:cubicBezTo>
                  <a:pt x="52761" y="32"/>
                  <a:pt x="52761" y="0"/>
                  <a:pt x="52730" y="0"/>
                </a:cubicBezTo>
                <a:close/>
                <a:moveTo>
                  <a:pt x="53521" y="0"/>
                </a:moveTo>
                <a:cubicBezTo>
                  <a:pt x="53490" y="0"/>
                  <a:pt x="53458" y="32"/>
                  <a:pt x="53458" y="63"/>
                </a:cubicBezTo>
                <a:cubicBezTo>
                  <a:pt x="53458" y="95"/>
                  <a:pt x="53490" y="127"/>
                  <a:pt x="53521" y="127"/>
                </a:cubicBezTo>
                <a:lnTo>
                  <a:pt x="54693" y="127"/>
                </a:lnTo>
                <a:cubicBezTo>
                  <a:pt x="54725" y="127"/>
                  <a:pt x="54756" y="95"/>
                  <a:pt x="54756" y="63"/>
                </a:cubicBezTo>
                <a:cubicBezTo>
                  <a:pt x="54756" y="32"/>
                  <a:pt x="54725" y="0"/>
                  <a:pt x="54693" y="0"/>
                </a:cubicBezTo>
                <a:close/>
                <a:moveTo>
                  <a:pt x="55485" y="0"/>
                </a:moveTo>
                <a:cubicBezTo>
                  <a:pt x="55453" y="0"/>
                  <a:pt x="55422" y="32"/>
                  <a:pt x="55422" y="63"/>
                </a:cubicBezTo>
                <a:cubicBezTo>
                  <a:pt x="55422" y="95"/>
                  <a:pt x="55453" y="127"/>
                  <a:pt x="55485" y="127"/>
                </a:cubicBezTo>
                <a:lnTo>
                  <a:pt x="56688" y="127"/>
                </a:lnTo>
                <a:cubicBezTo>
                  <a:pt x="56720" y="127"/>
                  <a:pt x="56720" y="95"/>
                  <a:pt x="56720" y="63"/>
                </a:cubicBezTo>
                <a:cubicBezTo>
                  <a:pt x="56720" y="32"/>
                  <a:pt x="56720" y="0"/>
                  <a:pt x="56688" y="0"/>
                </a:cubicBezTo>
                <a:close/>
                <a:moveTo>
                  <a:pt x="57480" y="0"/>
                </a:moveTo>
                <a:cubicBezTo>
                  <a:pt x="57448" y="0"/>
                  <a:pt x="57417" y="32"/>
                  <a:pt x="57417" y="63"/>
                </a:cubicBezTo>
                <a:cubicBezTo>
                  <a:pt x="57417" y="95"/>
                  <a:pt x="57448" y="127"/>
                  <a:pt x="57480" y="127"/>
                </a:cubicBezTo>
                <a:lnTo>
                  <a:pt x="58652" y="127"/>
                </a:lnTo>
                <a:cubicBezTo>
                  <a:pt x="58683" y="127"/>
                  <a:pt x="58715" y="95"/>
                  <a:pt x="58715" y="63"/>
                </a:cubicBezTo>
                <a:cubicBezTo>
                  <a:pt x="58715" y="32"/>
                  <a:pt x="58683" y="0"/>
                  <a:pt x="58652" y="0"/>
                </a:cubicBezTo>
                <a:close/>
                <a:moveTo>
                  <a:pt x="59443" y="0"/>
                </a:moveTo>
                <a:cubicBezTo>
                  <a:pt x="59412" y="0"/>
                  <a:pt x="59380" y="32"/>
                  <a:pt x="59380" y="63"/>
                </a:cubicBezTo>
                <a:cubicBezTo>
                  <a:pt x="59380" y="95"/>
                  <a:pt x="59412" y="127"/>
                  <a:pt x="59443" y="127"/>
                </a:cubicBezTo>
                <a:lnTo>
                  <a:pt x="60647" y="127"/>
                </a:lnTo>
                <a:cubicBezTo>
                  <a:pt x="60679" y="127"/>
                  <a:pt x="60679" y="95"/>
                  <a:pt x="60679" y="63"/>
                </a:cubicBezTo>
                <a:cubicBezTo>
                  <a:pt x="60679" y="32"/>
                  <a:pt x="60679" y="0"/>
                  <a:pt x="60647" y="0"/>
                </a:cubicBezTo>
                <a:close/>
                <a:moveTo>
                  <a:pt x="61439" y="0"/>
                </a:moveTo>
                <a:cubicBezTo>
                  <a:pt x="61407" y="0"/>
                  <a:pt x="61375" y="32"/>
                  <a:pt x="61375" y="63"/>
                </a:cubicBezTo>
                <a:cubicBezTo>
                  <a:pt x="61375" y="95"/>
                  <a:pt x="61407" y="127"/>
                  <a:pt x="61439" y="127"/>
                </a:cubicBezTo>
                <a:lnTo>
                  <a:pt x="62610" y="127"/>
                </a:lnTo>
                <a:cubicBezTo>
                  <a:pt x="62642" y="127"/>
                  <a:pt x="62674" y="95"/>
                  <a:pt x="62674" y="63"/>
                </a:cubicBezTo>
                <a:cubicBezTo>
                  <a:pt x="62674" y="32"/>
                  <a:pt x="62642" y="0"/>
                  <a:pt x="62610" y="0"/>
                </a:cubicBezTo>
                <a:close/>
                <a:moveTo>
                  <a:pt x="63402" y="0"/>
                </a:moveTo>
                <a:cubicBezTo>
                  <a:pt x="63370" y="0"/>
                  <a:pt x="63339" y="32"/>
                  <a:pt x="63339" y="63"/>
                </a:cubicBezTo>
                <a:cubicBezTo>
                  <a:pt x="63339" y="95"/>
                  <a:pt x="63370" y="127"/>
                  <a:pt x="63402" y="127"/>
                </a:cubicBezTo>
                <a:lnTo>
                  <a:pt x="64606" y="127"/>
                </a:lnTo>
                <a:cubicBezTo>
                  <a:pt x="64637" y="127"/>
                  <a:pt x="64637" y="95"/>
                  <a:pt x="64637" y="63"/>
                </a:cubicBezTo>
                <a:cubicBezTo>
                  <a:pt x="64637" y="32"/>
                  <a:pt x="64637" y="0"/>
                  <a:pt x="64606" y="0"/>
                </a:cubicBezTo>
                <a:close/>
                <a:moveTo>
                  <a:pt x="65397" y="0"/>
                </a:moveTo>
                <a:cubicBezTo>
                  <a:pt x="65366" y="0"/>
                  <a:pt x="65334" y="32"/>
                  <a:pt x="65334" y="63"/>
                </a:cubicBezTo>
                <a:cubicBezTo>
                  <a:pt x="65334" y="95"/>
                  <a:pt x="65334" y="127"/>
                  <a:pt x="65397" y="127"/>
                </a:cubicBezTo>
                <a:lnTo>
                  <a:pt x="66569" y="127"/>
                </a:lnTo>
                <a:cubicBezTo>
                  <a:pt x="66601" y="127"/>
                  <a:pt x="66632" y="95"/>
                  <a:pt x="66632" y="63"/>
                </a:cubicBezTo>
                <a:cubicBezTo>
                  <a:pt x="66632" y="32"/>
                  <a:pt x="66601" y="0"/>
                  <a:pt x="66569" y="0"/>
                </a:cubicBezTo>
                <a:close/>
                <a:moveTo>
                  <a:pt x="67361" y="0"/>
                </a:moveTo>
                <a:cubicBezTo>
                  <a:pt x="67329" y="0"/>
                  <a:pt x="67297" y="32"/>
                  <a:pt x="67297" y="63"/>
                </a:cubicBezTo>
                <a:cubicBezTo>
                  <a:pt x="67297" y="95"/>
                  <a:pt x="67329" y="127"/>
                  <a:pt x="67361" y="127"/>
                </a:cubicBezTo>
                <a:lnTo>
                  <a:pt x="68564" y="127"/>
                </a:lnTo>
                <a:cubicBezTo>
                  <a:pt x="68596" y="127"/>
                  <a:pt x="68596" y="95"/>
                  <a:pt x="68596" y="63"/>
                </a:cubicBezTo>
                <a:cubicBezTo>
                  <a:pt x="68596" y="32"/>
                  <a:pt x="68596" y="0"/>
                  <a:pt x="68564" y="0"/>
                </a:cubicBezTo>
                <a:close/>
                <a:moveTo>
                  <a:pt x="69356" y="0"/>
                </a:moveTo>
                <a:cubicBezTo>
                  <a:pt x="69324" y="0"/>
                  <a:pt x="69293" y="32"/>
                  <a:pt x="69293" y="63"/>
                </a:cubicBezTo>
                <a:cubicBezTo>
                  <a:pt x="69293" y="95"/>
                  <a:pt x="69293" y="127"/>
                  <a:pt x="69356" y="127"/>
                </a:cubicBezTo>
                <a:lnTo>
                  <a:pt x="70528" y="127"/>
                </a:lnTo>
                <a:cubicBezTo>
                  <a:pt x="70559" y="127"/>
                  <a:pt x="70591" y="95"/>
                  <a:pt x="70591" y="63"/>
                </a:cubicBezTo>
                <a:cubicBezTo>
                  <a:pt x="70591" y="32"/>
                  <a:pt x="70559" y="0"/>
                  <a:pt x="70528" y="0"/>
                </a:cubicBezTo>
                <a:close/>
                <a:moveTo>
                  <a:pt x="71319" y="0"/>
                </a:moveTo>
                <a:cubicBezTo>
                  <a:pt x="71288" y="0"/>
                  <a:pt x="71256" y="32"/>
                  <a:pt x="71256" y="63"/>
                </a:cubicBezTo>
                <a:cubicBezTo>
                  <a:pt x="71256" y="95"/>
                  <a:pt x="71288" y="127"/>
                  <a:pt x="71319" y="127"/>
                </a:cubicBezTo>
                <a:lnTo>
                  <a:pt x="72523" y="127"/>
                </a:lnTo>
                <a:cubicBezTo>
                  <a:pt x="72554" y="127"/>
                  <a:pt x="72554" y="95"/>
                  <a:pt x="72554" y="63"/>
                </a:cubicBezTo>
                <a:cubicBezTo>
                  <a:pt x="72554" y="32"/>
                  <a:pt x="72554" y="0"/>
                  <a:pt x="72523" y="0"/>
                </a:cubicBezTo>
                <a:close/>
                <a:moveTo>
                  <a:pt x="73315" y="0"/>
                </a:moveTo>
                <a:cubicBezTo>
                  <a:pt x="73283" y="0"/>
                  <a:pt x="73251" y="32"/>
                  <a:pt x="73251" y="63"/>
                </a:cubicBezTo>
                <a:cubicBezTo>
                  <a:pt x="73251" y="95"/>
                  <a:pt x="73251" y="127"/>
                  <a:pt x="73315" y="127"/>
                </a:cubicBezTo>
                <a:lnTo>
                  <a:pt x="74486" y="127"/>
                </a:lnTo>
                <a:cubicBezTo>
                  <a:pt x="74518" y="127"/>
                  <a:pt x="74550" y="95"/>
                  <a:pt x="74550" y="63"/>
                </a:cubicBezTo>
                <a:cubicBezTo>
                  <a:pt x="74550" y="32"/>
                  <a:pt x="74518" y="0"/>
                  <a:pt x="74486" y="0"/>
                </a:cubicBezTo>
                <a:close/>
                <a:moveTo>
                  <a:pt x="75278" y="0"/>
                </a:moveTo>
                <a:cubicBezTo>
                  <a:pt x="75246" y="0"/>
                  <a:pt x="75215" y="32"/>
                  <a:pt x="75215" y="63"/>
                </a:cubicBezTo>
                <a:cubicBezTo>
                  <a:pt x="75215" y="95"/>
                  <a:pt x="75246" y="127"/>
                  <a:pt x="75278" y="127"/>
                </a:cubicBezTo>
                <a:lnTo>
                  <a:pt x="76481" y="127"/>
                </a:lnTo>
                <a:cubicBezTo>
                  <a:pt x="76513" y="127"/>
                  <a:pt x="76513" y="95"/>
                  <a:pt x="76513" y="63"/>
                </a:cubicBezTo>
                <a:cubicBezTo>
                  <a:pt x="76513" y="32"/>
                  <a:pt x="76513" y="0"/>
                  <a:pt x="76481" y="0"/>
                </a:cubicBezTo>
                <a:close/>
                <a:moveTo>
                  <a:pt x="77273" y="0"/>
                </a:moveTo>
                <a:cubicBezTo>
                  <a:pt x="77242" y="0"/>
                  <a:pt x="77210" y="32"/>
                  <a:pt x="77210" y="63"/>
                </a:cubicBezTo>
                <a:cubicBezTo>
                  <a:pt x="77210" y="95"/>
                  <a:pt x="77210" y="127"/>
                  <a:pt x="77273" y="127"/>
                </a:cubicBezTo>
                <a:lnTo>
                  <a:pt x="78445" y="127"/>
                </a:lnTo>
                <a:cubicBezTo>
                  <a:pt x="78477" y="127"/>
                  <a:pt x="78508" y="95"/>
                  <a:pt x="78508" y="63"/>
                </a:cubicBezTo>
                <a:cubicBezTo>
                  <a:pt x="78508" y="32"/>
                  <a:pt x="78477" y="0"/>
                  <a:pt x="78445" y="0"/>
                </a:cubicBezTo>
                <a:close/>
                <a:moveTo>
                  <a:pt x="79237" y="0"/>
                </a:moveTo>
                <a:cubicBezTo>
                  <a:pt x="79205" y="0"/>
                  <a:pt x="79173" y="32"/>
                  <a:pt x="79173" y="63"/>
                </a:cubicBezTo>
                <a:cubicBezTo>
                  <a:pt x="79173" y="95"/>
                  <a:pt x="79205" y="127"/>
                  <a:pt x="79237" y="127"/>
                </a:cubicBezTo>
                <a:lnTo>
                  <a:pt x="80440" y="127"/>
                </a:lnTo>
                <a:cubicBezTo>
                  <a:pt x="80472" y="127"/>
                  <a:pt x="80472" y="95"/>
                  <a:pt x="80472" y="63"/>
                </a:cubicBezTo>
                <a:cubicBezTo>
                  <a:pt x="80472" y="32"/>
                  <a:pt x="80472" y="0"/>
                  <a:pt x="80440" y="0"/>
                </a:cubicBezTo>
                <a:close/>
                <a:moveTo>
                  <a:pt x="81232" y="0"/>
                </a:moveTo>
                <a:cubicBezTo>
                  <a:pt x="81200" y="0"/>
                  <a:pt x="81168" y="32"/>
                  <a:pt x="81168" y="63"/>
                </a:cubicBezTo>
                <a:cubicBezTo>
                  <a:pt x="81168" y="95"/>
                  <a:pt x="81168" y="127"/>
                  <a:pt x="81232" y="127"/>
                </a:cubicBezTo>
                <a:lnTo>
                  <a:pt x="82404" y="127"/>
                </a:lnTo>
                <a:cubicBezTo>
                  <a:pt x="82435" y="127"/>
                  <a:pt x="82467" y="95"/>
                  <a:pt x="82467" y="63"/>
                </a:cubicBezTo>
                <a:cubicBezTo>
                  <a:pt x="82467" y="32"/>
                  <a:pt x="82435" y="0"/>
                  <a:pt x="82404" y="0"/>
                </a:cubicBezTo>
                <a:close/>
                <a:moveTo>
                  <a:pt x="83195" y="0"/>
                </a:moveTo>
                <a:cubicBezTo>
                  <a:pt x="83164" y="0"/>
                  <a:pt x="83132" y="32"/>
                  <a:pt x="83132" y="63"/>
                </a:cubicBezTo>
                <a:cubicBezTo>
                  <a:pt x="83132" y="95"/>
                  <a:pt x="83164" y="127"/>
                  <a:pt x="83195" y="127"/>
                </a:cubicBezTo>
                <a:lnTo>
                  <a:pt x="84399" y="127"/>
                </a:lnTo>
                <a:cubicBezTo>
                  <a:pt x="84430" y="127"/>
                  <a:pt x="84430" y="95"/>
                  <a:pt x="84430" y="63"/>
                </a:cubicBezTo>
                <a:cubicBezTo>
                  <a:pt x="84430" y="32"/>
                  <a:pt x="84430" y="0"/>
                  <a:pt x="84399" y="0"/>
                </a:cubicBezTo>
                <a:close/>
                <a:moveTo>
                  <a:pt x="85190" y="0"/>
                </a:moveTo>
                <a:cubicBezTo>
                  <a:pt x="85159" y="0"/>
                  <a:pt x="85127" y="32"/>
                  <a:pt x="85127" y="63"/>
                </a:cubicBezTo>
                <a:cubicBezTo>
                  <a:pt x="85127" y="95"/>
                  <a:pt x="85127" y="127"/>
                  <a:pt x="85190" y="127"/>
                </a:cubicBezTo>
                <a:lnTo>
                  <a:pt x="86362" y="127"/>
                </a:lnTo>
                <a:cubicBezTo>
                  <a:pt x="86394" y="127"/>
                  <a:pt x="86426" y="95"/>
                  <a:pt x="86426" y="63"/>
                </a:cubicBezTo>
                <a:cubicBezTo>
                  <a:pt x="86426" y="32"/>
                  <a:pt x="86394" y="0"/>
                  <a:pt x="86362" y="0"/>
                </a:cubicBezTo>
                <a:close/>
                <a:moveTo>
                  <a:pt x="87154" y="0"/>
                </a:moveTo>
                <a:cubicBezTo>
                  <a:pt x="87122" y="0"/>
                  <a:pt x="87091" y="32"/>
                  <a:pt x="87091" y="63"/>
                </a:cubicBezTo>
                <a:cubicBezTo>
                  <a:pt x="87091" y="95"/>
                  <a:pt x="87122" y="127"/>
                  <a:pt x="87154" y="127"/>
                </a:cubicBezTo>
                <a:lnTo>
                  <a:pt x="88357" y="127"/>
                </a:lnTo>
                <a:cubicBezTo>
                  <a:pt x="88389" y="127"/>
                  <a:pt x="88389" y="95"/>
                  <a:pt x="88389" y="63"/>
                </a:cubicBezTo>
                <a:cubicBezTo>
                  <a:pt x="88389" y="32"/>
                  <a:pt x="88389" y="0"/>
                  <a:pt x="88357" y="0"/>
                </a:cubicBezTo>
                <a:close/>
                <a:moveTo>
                  <a:pt x="89149" y="0"/>
                </a:moveTo>
                <a:cubicBezTo>
                  <a:pt x="89117" y="0"/>
                  <a:pt x="89086" y="32"/>
                  <a:pt x="89086" y="63"/>
                </a:cubicBezTo>
                <a:cubicBezTo>
                  <a:pt x="89086" y="95"/>
                  <a:pt x="89086" y="127"/>
                  <a:pt x="89149" y="127"/>
                </a:cubicBezTo>
                <a:lnTo>
                  <a:pt x="90321" y="127"/>
                </a:lnTo>
                <a:cubicBezTo>
                  <a:pt x="90352" y="127"/>
                  <a:pt x="90384" y="95"/>
                  <a:pt x="90384" y="63"/>
                </a:cubicBezTo>
                <a:cubicBezTo>
                  <a:pt x="90384" y="32"/>
                  <a:pt x="90352" y="0"/>
                  <a:pt x="90321" y="0"/>
                </a:cubicBezTo>
                <a:close/>
                <a:moveTo>
                  <a:pt x="91113" y="0"/>
                </a:moveTo>
                <a:cubicBezTo>
                  <a:pt x="91081" y="0"/>
                  <a:pt x="91049" y="32"/>
                  <a:pt x="91049" y="63"/>
                </a:cubicBezTo>
                <a:cubicBezTo>
                  <a:pt x="91049" y="95"/>
                  <a:pt x="91081" y="127"/>
                  <a:pt x="91113" y="127"/>
                </a:cubicBezTo>
                <a:lnTo>
                  <a:pt x="92316" y="127"/>
                </a:lnTo>
                <a:cubicBezTo>
                  <a:pt x="92348" y="127"/>
                  <a:pt x="92348" y="95"/>
                  <a:pt x="92348" y="63"/>
                </a:cubicBezTo>
                <a:cubicBezTo>
                  <a:pt x="92348" y="32"/>
                  <a:pt x="92348" y="0"/>
                  <a:pt x="92316" y="0"/>
                </a:cubicBezTo>
                <a:close/>
                <a:moveTo>
                  <a:pt x="93108" y="0"/>
                </a:moveTo>
                <a:cubicBezTo>
                  <a:pt x="93076" y="0"/>
                  <a:pt x="93044" y="32"/>
                  <a:pt x="93044" y="63"/>
                </a:cubicBezTo>
                <a:cubicBezTo>
                  <a:pt x="93044" y="95"/>
                  <a:pt x="93044" y="127"/>
                  <a:pt x="93108" y="127"/>
                </a:cubicBezTo>
                <a:lnTo>
                  <a:pt x="94279" y="127"/>
                </a:lnTo>
                <a:cubicBezTo>
                  <a:pt x="94311" y="127"/>
                  <a:pt x="94343" y="95"/>
                  <a:pt x="94343" y="63"/>
                </a:cubicBezTo>
                <a:cubicBezTo>
                  <a:pt x="94343" y="32"/>
                  <a:pt x="94311" y="0"/>
                  <a:pt x="94279" y="0"/>
                </a:cubicBezTo>
                <a:close/>
                <a:moveTo>
                  <a:pt x="95071" y="0"/>
                </a:moveTo>
                <a:cubicBezTo>
                  <a:pt x="95040" y="0"/>
                  <a:pt x="95008" y="32"/>
                  <a:pt x="95008" y="63"/>
                </a:cubicBezTo>
                <a:cubicBezTo>
                  <a:pt x="95008" y="95"/>
                  <a:pt x="95040" y="127"/>
                  <a:pt x="95071" y="127"/>
                </a:cubicBezTo>
                <a:lnTo>
                  <a:pt x="96275" y="127"/>
                </a:lnTo>
                <a:cubicBezTo>
                  <a:pt x="96306" y="127"/>
                  <a:pt x="96306" y="95"/>
                  <a:pt x="96306" y="63"/>
                </a:cubicBezTo>
                <a:cubicBezTo>
                  <a:pt x="96306" y="32"/>
                  <a:pt x="96306" y="0"/>
                  <a:pt x="96275" y="0"/>
                </a:cubicBezTo>
                <a:close/>
                <a:moveTo>
                  <a:pt x="97066" y="0"/>
                </a:moveTo>
                <a:cubicBezTo>
                  <a:pt x="97035" y="0"/>
                  <a:pt x="97003" y="32"/>
                  <a:pt x="97003" y="63"/>
                </a:cubicBezTo>
                <a:cubicBezTo>
                  <a:pt x="97003" y="95"/>
                  <a:pt x="97003" y="127"/>
                  <a:pt x="97066" y="127"/>
                </a:cubicBezTo>
                <a:lnTo>
                  <a:pt x="98238" y="127"/>
                </a:lnTo>
                <a:cubicBezTo>
                  <a:pt x="98270" y="127"/>
                  <a:pt x="98301" y="95"/>
                  <a:pt x="98301" y="63"/>
                </a:cubicBezTo>
                <a:cubicBezTo>
                  <a:pt x="98301" y="32"/>
                  <a:pt x="98270" y="0"/>
                  <a:pt x="98238" y="0"/>
                </a:cubicBezTo>
                <a:close/>
                <a:moveTo>
                  <a:pt x="99030" y="0"/>
                </a:moveTo>
                <a:cubicBezTo>
                  <a:pt x="98998" y="0"/>
                  <a:pt x="98966" y="32"/>
                  <a:pt x="98966" y="63"/>
                </a:cubicBezTo>
                <a:cubicBezTo>
                  <a:pt x="98966" y="95"/>
                  <a:pt x="98998" y="127"/>
                  <a:pt x="99030" y="127"/>
                </a:cubicBezTo>
                <a:lnTo>
                  <a:pt x="100233" y="127"/>
                </a:lnTo>
                <a:cubicBezTo>
                  <a:pt x="100265" y="127"/>
                  <a:pt x="100265" y="95"/>
                  <a:pt x="100265" y="63"/>
                </a:cubicBezTo>
                <a:cubicBezTo>
                  <a:pt x="100265" y="32"/>
                  <a:pt x="100265" y="0"/>
                  <a:pt x="100233" y="0"/>
                </a:cubicBezTo>
                <a:close/>
                <a:moveTo>
                  <a:pt x="101025" y="0"/>
                </a:moveTo>
                <a:cubicBezTo>
                  <a:pt x="100993" y="0"/>
                  <a:pt x="100962" y="32"/>
                  <a:pt x="100962" y="63"/>
                </a:cubicBezTo>
                <a:cubicBezTo>
                  <a:pt x="100962" y="95"/>
                  <a:pt x="100962" y="127"/>
                  <a:pt x="101025" y="127"/>
                </a:cubicBezTo>
                <a:lnTo>
                  <a:pt x="102197" y="127"/>
                </a:lnTo>
                <a:cubicBezTo>
                  <a:pt x="102228" y="127"/>
                  <a:pt x="102260" y="95"/>
                  <a:pt x="102260" y="63"/>
                </a:cubicBezTo>
                <a:cubicBezTo>
                  <a:pt x="102260" y="32"/>
                  <a:pt x="102228" y="0"/>
                  <a:pt x="102197" y="0"/>
                </a:cubicBezTo>
                <a:close/>
                <a:moveTo>
                  <a:pt x="102988" y="0"/>
                </a:moveTo>
                <a:cubicBezTo>
                  <a:pt x="102957" y="0"/>
                  <a:pt x="102925" y="32"/>
                  <a:pt x="102925" y="63"/>
                </a:cubicBezTo>
                <a:cubicBezTo>
                  <a:pt x="102925" y="95"/>
                  <a:pt x="102957" y="127"/>
                  <a:pt x="102988" y="127"/>
                </a:cubicBezTo>
                <a:lnTo>
                  <a:pt x="104192" y="127"/>
                </a:lnTo>
                <a:cubicBezTo>
                  <a:pt x="104224" y="127"/>
                  <a:pt x="104224" y="95"/>
                  <a:pt x="104224" y="63"/>
                </a:cubicBezTo>
                <a:cubicBezTo>
                  <a:pt x="104224" y="32"/>
                  <a:pt x="104224" y="0"/>
                  <a:pt x="104192" y="0"/>
                </a:cubicBezTo>
                <a:close/>
                <a:moveTo>
                  <a:pt x="104984" y="0"/>
                </a:moveTo>
                <a:cubicBezTo>
                  <a:pt x="104952" y="0"/>
                  <a:pt x="104920" y="32"/>
                  <a:pt x="104920" y="63"/>
                </a:cubicBezTo>
                <a:cubicBezTo>
                  <a:pt x="104920" y="95"/>
                  <a:pt x="104920" y="127"/>
                  <a:pt x="104984" y="127"/>
                </a:cubicBezTo>
                <a:lnTo>
                  <a:pt x="106155" y="127"/>
                </a:lnTo>
                <a:cubicBezTo>
                  <a:pt x="106187" y="127"/>
                  <a:pt x="106219" y="95"/>
                  <a:pt x="106219" y="63"/>
                </a:cubicBezTo>
                <a:cubicBezTo>
                  <a:pt x="106219" y="32"/>
                  <a:pt x="106187" y="0"/>
                  <a:pt x="106155" y="0"/>
                </a:cubicBezTo>
                <a:close/>
                <a:moveTo>
                  <a:pt x="106947" y="0"/>
                </a:moveTo>
                <a:cubicBezTo>
                  <a:pt x="106915" y="0"/>
                  <a:pt x="106884" y="32"/>
                  <a:pt x="106884" y="63"/>
                </a:cubicBezTo>
                <a:cubicBezTo>
                  <a:pt x="106884" y="95"/>
                  <a:pt x="106915" y="127"/>
                  <a:pt x="106947" y="127"/>
                </a:cubicBezTo>
                <a:lnTo>
                  <a:pt x="108151" y="127"/>
                </a:lnTo>
                <a:cubicBezTo>
                  <a:pt x="108182" y="127"/>
                  <a:pt x="108182" y="95"/>
                  <a:pt x="108182" y="63"/>
                </a:cubicBezTo>
                <a:cubicBezTo>
                  <a:pt x="108182" y="32"/>
                  <a:pt x="108182" y="0"/>
                  <a:pt x="108151" y="0"/>
                </a:cubicBezTo>
                <a:close/>
                <a:moveTo>
                  <a:pt x="108942" y="0"/>
                </a:moveTo>
                <a:cubicBezTo>
                  <a:pt x="108911" y="0"/>
                  <a:pt x="108879" y="32"/>
                  <a:pt x="108879" y="63"/>
                </a:cubicBezTo>
                <a:cubicBezTo>
                  <a:pt x="108879" y="95"/>
                  <a:pt x="108879" y="127"/>
                  <a:pt x="108942" y="127"/>
                </a:cubicBezTo>
                <a:lnTo>
                  <a:pt x="110114" y="127"/>
                </a:lnTo>
                <a:cubicBezTo>
                  <a:pt x="110146" y="127"/>
                  <a:pt x="110177" y="95"/>
                  <a:pt x="110177" y="63"/>
                </a:cubicBezTo>
                <a:cubicBezTo>
                  <a:pt x="110177" y="32"/>
                  <a:pt x="110146" y="0"/>
                  <a:pt x="110114" y="0"/>
                </a:cubicBezTo>
                <a:close/>
                <a:moveTo>
                  <a:pt x="110906" y="0"/>
                </a:moveTo>
                <a:cubicBezTo>
                  <a:pt x="110874" y="0"/>
                  <a:pt x="110842" y="32"/>
                  <a:pt x="110842" y="63"/>
                </a:cubicBezTo>
                <a:cubicBezTo>
                  <a:pt x="110842" y="95"/>
                  <a:pt x="110874" y="127"/>
                  <a:pt x="110906" y="127"/>
                </a:cubicBezTo>
                <a:lnTo>
                  <a:pt x="112109" y="127"/>
                </a:lnTo>
                <a:cubicBezTo>
                  <a:pt x="112141" y="127"/>
                  <a:pt x="112141" y="95"/>
                  <a:pt x="112141" y="63"/>
                </a:cubicBezTo>
                <a:cubicBezTo>
                  <a:pt x="112141" y="32"/>
                  <a:pt x="112141" y="0"/>
                  <a:pt x="112109" y="0"/>
                </a:cubicBezTo>
                <a:close/>
                <a:moveTo>
                  <a:pt x="112901" y="0"/>
                </a:moveTo>
                <a:cubicBezTo>
                  <a:pt x="112869" y="0"/>
                  <a:pt x="112838" y="32"/>
                  <a:pt x="112838" y="63"/>
                </a:cubicBezTo>
                <a:cubicBezTo>
                  <a:pt x="112838" y="95"/>
                  <a:pt x="112838" y="127"/>
                  <a:pt x="112901" y="127"/>
                </a:cubicBezTo>
                <a:lnTo>
                  <a:pt x="114073" y="127"/>
                </a:lnTo>
                <a:cubicBezTo>
                  <a:pt x="114104" y="127"/>
                  <a:pt x="114136" y="95"/>
                  <a:pt x="114136" y="63"/>
                </a:cubicBezTo>
                <a:cubicBezTo>
                  <a:pt x="114136" y="32"/>
                  <a:pt x="114104" y="0"/>
                  <a:pt x="114073" y="0"/>
                </a:cubicBezTo>
                <a:close/>
                <a:moveTo>
                  <a:pt x="114864" y="0"/>
                </a:moveTo>
                <a:cubicBezTo>
                  <a:pt x="114833" y="0"/>
                  <a:pt x="114801" y="32"/>
                  <a:pt x="114801" y="63"/>
                </a:cubicBezTo>
                <a:cubicBezTo>
                  <a:pt x="114801" y="95"/>
                  <a:pt x="114833" y="127"/>
                  <a:pt x="114864" y="127"/>
                </a:cubicBezTo>
                <a:lnTo>
                  <a:pt x="116068" y="127"/>
                </a:lnTo>
                <a:cubicBezTo>
                  <a:pt x="116099" y="127"/>
                  <a:pt x="116099" y="95"/>
                  <a:pt x="116099" y="63"/>
                </a:cubicBezTo>
                <a:cubicBezTo>
                  <a:pt x="116099" y="32"/>
                  <a:pt x="116099" y="0"/>
                  <a:pt x="116068" y="0"/>
                </a:cubicBezTo>
                <a:close/>
                <a:moveTo>
                  <a:pt x="116860" y="0"/>
                </a:moveTo>
                <a:cubicBezTo>
                  <a:pt x="116828" y="0"/>
                  <a:pt x="116796" y="32"/>
                  <a:pt x="116796" y="63"/>
                </a:cubicBezTo>
                <a:cubicBezTo>
                  <a:pt x="116796" y="95"/>
                  <a:pt x="116796" y="127"/>
                  <a:pt x="116860" y="127"/>
                </a:cubicBezTo>
                <a:lnTo>
                  <a:pt x="118031" y="127"/>
                </a:lnTo>
                <a:cubicBezTo>
                  <a:pt x="118063" y="127"/>
                  <a:pt x="118095" y="95"/>
                  <a:pt x="118095" y="63"/>
                </a:cubicBezTo>
                <a:cubicBezTo>
                  <a:pt x="118095" y="32"/>
                  <a:pt x="118063" y="0"/>
                  <a:pt x="118031" y="0"/>
                </a:cubicBezTo>
                <a:close/>
                <a:moveTo>
                  <a:pt x="118823" y="0"/>
                </a:moveTo>
                <a:cubicBezTo>
                  <a:pt x="118791" y="0"/>
                  <a:pt x="118760" y="32"/>
                  <a:pt x="118760" y="63"/>
                </a:cubicBezTo>
                <a:cubicBezTo>
                  <a:pt x="118760" y="95"/>
                  <a:pt x="118791" y="127"/>
                  <a:pt x="118823" y="127"/>
                </a:cubicBezTo>
                <a:lnTo>
                  <a:pt x="120026" y="127"/>
                </a:lnTo>
                <a:cubicBezTo>
                  <a:pt x="120058" y="127"/>
                  <a:pt x="120058" y="95"/>
                  <a:pt x="120058" y="63"/>
                </a:cubicBezTo>
                <a:cubicBezTo>
                  <a:pt x="120058" y="32"/>
                  <a:pt x="120058" y="0"/>
                  <a:pt x="120026" y="0"/>
                </a:cubicBezTo>
                <a:close/>
                <a:moveTo>
                  <a:pt x="120818" y="0"/>
                </a:moveTo>
                <a:cubicBezTo>
                  <a:pt x="120786" y="0"/>
                  <a:pt x="120755" y="32"/>
                  <a:pt x="120755" y="63"/>
                </a:cubicBezTo>
                <a:cubicBezTo>
                  <a:pt x="120755" y="95"/>
                  <a:pt x="120786" y="127"/>
                  <a:pt x="120818" y="127"/>
                </a:cubicBezTo>
                <a:lnTo>
                  <a:pt x="121990" y="127"/>
                </a:lnTo>
                <a:cubicBezTo>
                  <a:pt x="122022" y="127"/>
                  <a:pt x="122053" y="95"/>
                  <a:pt x="122053" y="63"/>
                </a:cubicBezTo>
                <a:cubicBezTo>
                  <a:pt x="122053" y="32"/>
                  <a:pt x="122022" y="0"/>
                  <a:pt x="121990" y="0"/>
                </a:cubicBezTo>
                <a:close/>
                <a:moveTo>
                  <a:pt x="122782" y="0"/>
                </a:moveTo>
                <a:cubicBezTo>
                  <a:pt x="122750" y="0"/>
                  <a:pt x="122718" y="32"/>
                  <a:pt x="122718" y="63"/>
                </a:cubicBezTo>
                <a:cubicBezTo>
                  <a:pt x="122718" y="95"/>
                  <a:pt x="122750" y="127"/>
                  <a:pt x="122782" y="127"/>
                </a:cubicBezTo>
                <a:lnTo>
                  <a:pt x="123985" y="127"/>
                </a:lnTo>
                <a:cubicBezTo>
                  <a:pt x="124017" y="127"/>
                  <a:pt x="124017" y="95"/>
                  <a:pt x="124017" y="63"/>
                </a:cubicBezTo>
                <a:cubicBezTo>
                  <a:pt x="124017" y="32"/>
                  <a:pt x="124017" y="0"/>
                  <a:pt x="123985" y="0"/>
                </a:cubicBezTo>
                <a:close/>
                <a:moveTo>
                  <a:pt x="124777" y="0"/>
                </a:moveTo>
                <a:cubicBezTo>
                  <a:pt x="124745" y="0"/>
                  <a:pt x="124713" y="32"/>
                  <a:pt x="124713" y="63"/>
                </a:cubicBezTo>
                <a:cubicBezTo>
                  <a:pt x="124713" y="95"/>
                  <a:pt x="124745" y="127"/>
                  <a:pt x="124777" y="127"/>
                </a:cubicBezTo>
                <a:lnTo>
                  <a:pt x="125949" y="127"/>
                </a:lnTo>
                <a:cubicBezTo>
                  <a:pt x="125980" y="127"/>
                  <a:pt x="126012" y="95"/>
                  <a:pt x="126012" y="63"/>
                </a:cubicBezTo>
                <a:cubicBezTo>
                  <a:pt x="126012" y="32"/>
                  <a:pt x="125980" y="0"/>
                  <a:pt x="125949" y="0"/>
                </a:cubicBezTo>
                <a:close/>
                <a:moveTo>
                  <a:pt x="126740" y="0"/>
                </a:moveTo>
                <a:cubicBezTo>
                  <a:pt x="126709" y="0"/>
                  <a:pt x="126677" y="32"/>
                  <a:pt x="126677" y="63"/>
                </a:cubicBezTo>
                <a:cubicBezTo>
                  <a:pt x="126677" y="95"/>
                  <a:pt x="126709" y="127"/>
                  <a:pt x="126740" y="127"/>
                </a:cubicBezTo>
                <a:lnTo>
                  <a:pt x="127944" y="127"/>
                </a:lnTo>
                <a:cubicBezTo>
                  <a:pt x="127975" y="127"/>
                  <a:pt x="127975" y="95"/>
                  <a:pt x="127975" y="63"/>
                </a:cubicBezTo>
                <a:cubicBezTo>
                  <a:pt x="127975" y="32"/>
                  <a:pt x="127975" y="0"/>
                  <a:pt x="127944" y="0"/>
                </a:cubicBezTo>
                <a:close/>
                <a:moveTo>
                  <a:pt x="128735" y="0"/>
                </a:moveTo>
                <a:cubicBezTo>
                  <a:pt x="128704" y="0"/>
                  <a:pt x="128672" y="32"/>
                  <a:pt x="128672" y="63"/>
                </a:cubicBezTo>
                <a:cubicBezTo>
                  <a:pt x="128672" y="95"/>
                  <a:pt x="128704" y="127"/>
                  <a:pt x="128735" y="127"/>
                </a:cubicBezTo>
                <a:lnTo>
                  <a:pt x="129907" y="127"/>
                </a:lnTo>
                <a:cubicBezTo>
                  <a:pt x="129939" y="127"/>
                  <a:pt x="129971" y="95"/>
                  <a:pt x="129971" y="63"/>
                </a:cubicBezTo>
                <a:cubicBezTo>
                  <a:pt x="129971" y="32"/>
                  <a:pt x="129939" y="0"/>
                  <a:pt x="129907" y="0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8"/>
          <p:cNvSpPr/>
          <p:nvPr/>
        </p:nvSpPr>
        <p:spPr>
          <a:xfrm>
            <a:off x="4453689" y="1730654"/>
            <a:ext cx="4215284" cy="4213"/>
          </a:xfrm>
          <a:custGeom>
            <a:avLst/>
            <a:gdLst/>
            <a:ahLst/>
            <a:cxnLst/>
            <a:rect l="l" t="t" r="r" b="b"/>
            <a:pathLst>
              <a:path w="129971" h="127" extrusionOk="0">
                <a:moveTo>
                  <a:pt x="64" y="0"/>
                </a:moveTo>
                <a:cubicBezTo>
                  <a:pt x="32" y="0"/>
                  <a:pt x="1" y="32"/>
                  <a:pt x="1" y="63"/>
                </a:cubicBezTo>
                <a:cubicBezTo>
                  <a:pt x="1" y="95"/>
                  <a:pt x="32" y="127"/>
                  <a:pt x="64" y="127"/>
                </a:cubicBezTo>
                <a:lnTo>
                  <a:pt x="1267" y="127"/>
                </a:lnTo>
                <a:cubicBezTo>
                  <a:pt x="1299" y="127"/>
                  <a:pt x="1299" y="95"/>
                  <a:pt x="1299" y="63"/>
                </a:cubicBezTo>
                <a:cubicBezTo>
                  <a:pt x="1299" y="32"/>
                  <a:pt x="1299" y="0"/>
                  <a:pt x="1267" y="0"/>
                </a:cubicBezTo>
                <a:close/>
                <a:moveTo>
                  <a:pt x="2059" y="0"/>
                </a:moveTo>
                <a:cubicBezTo>
                  <a:pt x="2027" y="0"/>
                  <a:pt x="1996" y="32"/>
                  <a:pt x="1996" y="63"/>
                </a:cubicBezTo>
                <a:cubicBezTo>
                  <a:pt x="1996" y="95"/>
                  <a:pt x="2027" y="127"/>
                  <a:pt x="2059" y="127"/>
                </a:cubicBezTo>
                <a:lnTo>
                  <a:pt x="3231" y="127"/>
                </a:lnTo>
                <a:cubicBezTo>
                  <a:pt x="3263" y="127"/>
                  <a:pt x="3294" y="95"/>
                  <a:pt x="3294" y="63"/>
                </a:cubicBezTo>
                <a:cubicBezTo>
                  <a:pt x="3294" y="32"/>
                  <a:pt x="3263" y="0"/>
                  <a:pt x="3231" y="0"/>
                </a:cubicBezTo>
                <a:close/>
                <a:moveTo>
                  <a:pt x="4023" y="0"/>
                </a:moveTo>
                <a:cubicBezTo>
                  <a:pt x="3991" y="0"/>
                  <a:pt x="3959" y="32"/>
                  <a:pt x="3959" y="63"/>
                </a:cubicBezTo>
                <a:cubicBezTo>
                  <a:pt x="3959" y="95"/>
                  <a:pt x="3991" y="127"/>
                  <a:pt x="4023" y="127"/>
                </a:cubicBezTo>
                <a:lnTo>
                  <a:pt x="5226" y="127"/>
                </a:lnTo>
                <a:cubicBezTo>
                  <a:pt x="5258" y="127"/>
                  <a:pt x="5258" y="95"/>
                  <a:pt x="5258" y="63"/>
                </a:cubicBezTo>
                <a:cubicBezTo>
                  <a:pt x="5258" y="32"/>
                  <a:pt x="5258" y="0"/>
                  <a:pt x="5226" y="0"/>
                </a:cubicBezTo>
                <a:close/>
                <a:moveTo>
                  <a:pt x="6018" y="0"/>
                </a:moveTo>
                <a:cubicBezTo>
                  <a:pt x="5986" y="0"/>
                  <a:pt x="5954" y="32"/>
                  <a:pt x="5954" y="63"/>
                </a:cubicBezTo>
                <a:cubicBezTo>
                  <a:pt x="5954" y="95"/>
                  <a:pt x="5986" y="127"/>
                  <a:pt x="6018" y="127"/>
                </a:cubicBezTo>
                <a:lnTo>
                  <a:pt x="7190" y="127"/>
                </a:lnTo>
                <a:cubicBezTo>
                  <a:pt x="7221" y="127"/>
                  <a:pt x="7253" y="95"/>
                  <a:pt x="7253" y="63"/>
                </a:cubicBezTo>
                <a:cubicBezTo>
                  <a:pt x="7253" y="32"/>
                  <a:pt x="7221" y="0"/>
                  <a:pt x="7190" y="0"/>
                </a:cubicBezTo>
                <a:close/>
                <a:moveTo>
                  <a:pt x="7981" y="0"/>
                </a:moveTo>
                <a:cubicBezTo>
                  <a:pt x="7950" y="0"/>
                  <a:pt x="7918" y="32"/>
                  <a:pt x="7918" y="63"/>
                </a:cubicBezTo>
                <a:cubicBezTo>
                  <a:pt x="7918" y="95"/>
                  <a:pt x="7950" y="127"/>
                  <a:pt x="7981" y="127"/>
                </a:cubicBezTo>
                <a:lnTo>
                  <a:pt x="9185" y="127"/>
                </a:lnTo>
                <a:cubicBezTo>
                  <a:pt x="9216" y="127"/>
                  <a:pt x="9216" y="95"/>
                  <a:pt x="9216" y="63"/>
                </a:cubicBezTo>
                <a:cubicBezTo>
                  <a:pt x="9216" y="32"/>
                  <a:pt x="9216" y="0"/>
                  <a:pt x="9185" y="0"/>
                </a:cubicBezTo>
                <a:close/>
                <a:moveTo>
                  <a:pt x="9976" y="0"/>
                </a:moveTo>
                <a:cubicBezTo>
                  <a:pt x="9945" y="0"/>
                  <a:pt x="9913" y="32"/>
                  <a:pt x="9913" y="63"/>
                </a:cubicBezTo>
                <a:cubicBezTo>
                  <a:pt x="9913" y="95"/>
                  <a:pt x="9945" y="127"/>
                  <a:pt x="9976" y="127"/>
                </a:cubicBezTo>
                <a:lnTo>
                  <a:pt x="11148" y="127"/>
                </a:lnTo>
                <a:cubicBezTo>
                  <a:pt x="11180" y="127"/>
                  <a:pt x="11211" y="95"/>
                  <a:pt x="11211" y="63"/>
                </a:cubicBezTo>
                <a:cubicBezTo>
                  <a:pt x="11211" y="32"/>
                  <a:pt x="11180" y="0"/>
                  <a:pt x="11148" y="0"/>
                </a:cubicBezTo>
                <a:close/>
                <a:moveTo>
                  <a:pt x="11940" y="0"/>
                </a:moveTo>
                <a:cubicBezTo>
                  <a:pt x="11908" y="0"/>
                  <a:pt x="11877" y="32"/>
                  <a:pt x="11877" y="63"/>
                </a:cubicBezTo>
                <a:cubicBezTo>
                  <a:pt x="11877" y="95"/>
                  <a:pt x="11908" y="127"/>
                  <a:pt x="11940" y="127"/>
                </a:cubicBezTo>
                <a:lnTo>
                  <a:pt x="13143" y="127"/>
                </a:lnTo>
                <a:cubicBezTo>
                  <a:pt x="13175" y="127"/>
                  <a:pt x="13175" y="95"/>
                  <a:pt x="13175" y="63"/>
                </a:cubicBezTo>
                <a:cubicBezTo>
                  <a:pt x="13175" y="32"/>
                  <a:pt x="13175" y="0"/>
                  <a:pt x="13143" y="0"/>
                </a:cubicBezTo>
                <a:close/>
                <a:moveTo>
                  <a:pt x="13935" y="0"/>
                </a:moveTo>
                <a:cubicBezTo>
                  <a:pt x="13903" y="0"/>
                  <a:pt x="13872" y="32"/>
                  <a:pt x="13872" y="63"/>
                </a:cubicBezTo>
                <a:cubicBezTo>
                  <a:pt x="13872" y="95"/>
                  <a:pt x="13903" y="127"/>
                  <a:pt x="13935" y="127"/>
                </a:cubicBezTo>
                <a:lnTo>
                  <a:pt x="15107" y="127"/>
                </a:lnTo>
                <a:cubicBezTo>
                  <a:pt x="15138" y="127"/>
                  <a:pt x="15170" y="95"/>
                  <a:pt x="15170" y="63"/>
                </a:cubicBezTo>
                <a:cubicBezTo>
                  <a:pt x="15170" y="32"/>
                  <a:pt x="15138" y="0"/>
                  <a:pt x="15107" y="0"/>
                </a:cubicBezTo>
                <a:close/>
                <a:moveTo>
                  <a:pt x="15899" y="0"/>
                </a:moveTo>
                <a:cubicBezTo>
                  <a:pt x="15867" y="0"/>
                  <a:pt x="15835" y="32"/>
                  <a:pt x="15835" y="63"/>
                </a:cubicBezTo>
                <a:cubicBezTo>
                  <a:pt x="15835" y="95"/>
                  <a:pt x="15867" y="127"/>
                  <a:pt x="15899" y="127"/>
                </a:cubicBezTo>
                <a:lnTo>
                  <a:pt x="17102" y="127"/>
                </a:lnTo>
                <a:cubicBezTo>
                  <a:pt x="17134" y="127"/>
                  <a:pt x="17134" y="95"/>
                  <a:pt x="17134" y="63"/>
                </a:cubicBezTo>
                <a:cubicBezTo>
                  <a:pt x="17134" y="32"/>
                  <a:pt x="17134" y="0"/>
                  <a:pt x="17102" y="0"/>
                </a:cubicBezTo>
                <a:close/>
                <a:moveTo>
                  <a:pt x="17894" y="0"/>
                </a:moveTo>
                <a:cubicBezTo>
                  <a:pt x="17862" y="0"/>
                  <a:pt x="17830" y="32"/>
                  <a:pt x="17830" y="63"/>
                </a:cubicBezTo>
                <a:cubicBezTo>
                  <a:pt x="17830" y="95"/>
                  <a:pt x="17862" y="127"/>
                  <a:pt x="17894" y="127"/>
                </a:cubicBezTo>
                <a:lnTo>
                  <a:pt x="19065" y="127"/>
                </a:lnTo>
                <a:cubicBezTo>
                  <a:pt x="19097" y="127"/>
                  <a:pt x="19129" y="95"/>
                  <a:pt x="19129" y="63"/>
                </a:cubicBezTo>
                <a:cubicBezTo>
                  <a:pt x="19129" y="32"/>
                  <a:pt x="19097" y="0"/>
                  <a:pt x="19065" y="0"/>
                </a:cubicBezTo>
                <a:close/>
                <a:moveTo>
                  <a:pt x="19857" y="0"/>
                </a:moveTo>
                <a:cubicBezTo>
                  <a:pt x="19825" y="0"/>
                  <a:pt x="19794" y="32"/>
                  <a:pt x="19794" y="63"/>
                </a:cubicBezTo>
                <a:cubicBezTo>
                  <a:pt x="19794" y="95"/>
                  <a:pt x="19825" y="127"/>
                  <a:pt x="19857" y="127"/>
                </a:cubicBezTo>
                <a:lnTo>
                  <a:pt x="21061" y="127"/>
                </a:lnTo>
                <a:cubicBezTo>
                  <a:pt x="21092" y="127"/>
                  <a:pt x="21092" y="95"/>
                  <a:pt x="21092" y="63"/>
                </a:cubicBezTo>
                <a:cubicBezTo>
                  <a:pt x="21092" y="32"/>
                  <a:pt x="21092" y="0"/>
                  <a:pt x="21061" y="0"/>
                </a:cubicBezTo>
                <a:close/>
                <a:moveTo>
                  <a:pt x="21852" y="0"/>
                </a:moveTo>
                <a:cubicBezTo>
                  <a:pt x="21821" y="0"/>
                  <a:pt x="21789" y="32"/>
                  <a:pt x="21789" y="63"/>
                </a:cubicBezTo>
                <a:cubicBezTo>
                  <a:pt x="21789" y="95"/>
                  <a:pt x="21821" y="127"/>
                  <a:pt x="21852" y="127"/>
                </a:cubicBezTo>
                <a:lnTo>
                  <a:pt x="23024" y="127"/>
                </a:lnTo>
                <a:cubicBezTo>
                  <a:pt x="23056" y="127"/>
                  <a:pt x="23087" y="95"/>
                  <a:pt x="23087" y="63"/>
                </a:cubicBezTo>
                <a:cubicBezTo>
                  <a:pt x="23087" y="32"/>
                  <a:pt x="23056" y="0"/>
                  <a:pt x="23024" y="0"/>
                </a:cubicBezTo>
                <a:close/>
                <a:moveTo>
                  <a:pt x="23816" y="0"/>
                </a:moveTo>
                <a:cubicBezTo>
                  <a:pt x="23784" y="0"/>
                  <a:pt x="23752" y="32"/>
                  <a:pt x="23752" y="63"/>
                </a:cubicBezTo>
                <a:cubicBezTo>
                  <a:pt x="23752" y="95"/>
                  <a:pt x="23784" y="127"/>
                  <a:pt x="23816" y="127"/>
                </a:cubicBezTo>
                <a:lnTo>
                  <a:pt x="25019" y="127"/>
                </a:lnTo>
                <a:cubicBezTo>
                  <a:pt x="25051" y="127"/>
                  <a:pt x="25051" y="95"/>
                  <a:pt x="25051" y="63"/>
                </a:cubicBezTo>
                <a:cubicBezTo>
                  <a:pt x="25051" y="32"/>
                  <a:pt x="25051" y="0"/>
                  <a:pt x="25019" y="0"/>
                </a:cubicBezTo>
                <a:close/>
                <a:moveTo>
                  <a:pt x="25811" y="0"/>
                </a:moveTo>
                <a:cubicBezTo>
                  <a:pt x="25779" y="0"/>
                  <a:pt x="25748" y="32"/>
                  <a:pt x="25748" y="63"/>
                </a:cubicBezTo>
                <a:cubicBezTo>
                  <a:pt x="25748" y="95"/>
                  <a:pt x="25779" y="127"/>
                  <a:pt x="25811" y="127"/>
                </a:cubicBezTo>
                <a:lnTo>
                  <a:pt x="26983" y="127"/>
                </a:lnTo>
                <a:cubicBezTo>
                  <a:pt x="27014" y="127"/>
                  <a:pt x="27046" y="95"/>
                  <a:pt x="27046" y="63"/>
                </a:cubicBezTo>
                <a:cubicBezTo>
                  <a:pt x="27046" y="32"/>
                  <a:pt x="27014" y="0"/>
                  <a:pt x="26983" y="0"/>
                </a:cubicBezTo>
                <a:close/>
                <a:moveTo>
                  <a:pt x="27774" y="0"/>
                </a:moveTo>
                <a:cubicBezTo>
                  <a:pt x="27743" y="0"/>
                  <a:pt x="27711" y="32"/>
                  <a:pt x="27711" y="63"/>
                </a:cubicBezTo>
                <a:cubicBezTo>
                  <a:pt x="27711" y="95"/>
                  <a:pt x="27743" y="127"/>
                  <a:pt x="27774" y="127"/>
                </a:cubicBezTo>
                <a:lnTo>
                  <a:pt x="28978" y="127"/>
                </a:lnTo>
                <a:cubicBezTo>
                  <a:pt x="29010" y="127"/>
                  <a:pt x="29010" y="95"/>
                  <a:pt x="29010" y="63"/>
                </a:cubicBezTo>
                <a:cubicBezTo>
                  <a:pt x="29010" y="32"/>
                  <a:pt x="29010" y="0"/>
                  <a:pt x="28978" y="0"/>
                </a:cubicBezTo>
                <a:close/>
                <a:moveTo>
                  <a:pt x="29770" y="0"/>
                </a:moveTo>
                <a:cubicBezTo>
                  <a:pt x="29738" y="0"/>
                  <a:pt x="29706" y="32"/>
                  <a:pt x="29706" y="63"/>
                </a:cubicBezTo>
                <a:cubicBezTo>
                  <a:pt x="29706" y="95"/>
                  <a:pt x="29738" y="127"/>
                  <a:pt x="29770" y="127"/>
                </a:cubicBezTo>
                <a:lnTo>
                  <a:pt x="30941" y="127"/>
                </a:lnTo>
                <a:cubicBezTo>
                  <a:pt x="30973" y="127"/>
                  <a:pt x="31005" y="95"/>
                  <a:pt x="31005" y="63"/>
                </a:cubicBezTo>
                <a:cubicBezTo>
                  <a:pt x="31005" y="32"/>
                  <a:pt x="30973" y="0"/>
                  <a:pt x="30941" y="0"/>
                </a:cubicBezTo>
                <a:close/>
                <a:moveTo>
                  <a:pt x="31733" y="0"/>
                </a:moveTo>
                <a:cubicBezTo>
                  <a:pt x="31701" y="0"/>
                  <a:pt x="31670" y="32"/>
                  <a:pt x="31670" y="63"/>
                </a:cubicBezTo>
                <a:cubicBezTo>
                  <a:pt x="31670" y="95"/>
                  <a:pt x="31701" y="127"/>
                  <a:pt x="31733" y="127"/>
                </a:cubicBezTo>
                <a:lnTo>
                  <a:pt x="32936" y="127"/>
                </a:lnTo>
                <a:cubicBezTo>
                  <a:pt x="32968" y="127"/>
                  <a:pt x="32968" y="95"/>
                  <a:pt x="32968" y="63"/>
                </a:cubicBezTo>
                <a:cubicBezTo>
                  <a:pt x="32968" y="32"/>
                  <a:pt x="32968" y="0"/>
                  <a:pt x="32936" y="0"/>
                </a:cubicBezTo>
                <a:close/>
                <a:moveTo>
                  <a:pt x="33728" y="0"/>
                </a:moveTo>
                <a:cubicBezTo>
                  <a:pt x="33697" y="0"/>
                  <a:pt x="33665" y="32"/>
                  <a:pt x="33665" y="63"/>
                </a:cubicBezTo>
                <a:cubicBezTo>
                  <a:pt x="33665" y="95"/>
                  <a:pt x="33697" y="127"/>
                  <a:pt x="33728" y="127"/>
                </a:cubicBezTo>
                <a:lnTo>
                  <a:pt x="34900" y="127"/>
                </a:lnTo>
                <a:cubicBezTo>
                  <a:pt x="34932" y="127"/>
                  <a:pt x="34963" y="95"/>
                  <a:pt x="34963" y="63"/>
                </a:cubicBezTo>
                <a:cubicBezTo>
                  <a:pt x="34963" y="32"/>
                  <a:pt x="34932" y="0"/>
                  <a:pt x="34900" y="0"/>
                </a:cubicBezTo>
                <a:close/>
                <a:moveTo>
                  <a:pt x="35692" y="0"/>
                </a:moveTo>
                <a:cubicBezTo>
                  <a:pt x="35660" y="0"/>
                  <a:pt x="35628" y="32"/>
                  <a:pt x="35628" y="63"/>
                </a:cubicBezTo>
                <a:cubicBezTo>
                  <a:pt x="35628" y="95"/>
                  <a:pt x="35660" y="127"/>
                  <a:pt x="35692" y="127"/>
                </a:cubicBezTo>
                <a:lnTo>
                  <a:pt x="36895" y="127"/>
                </a:lnTo>
                <a:cubicBezTo>
                  <a:pt x="36927" y="127"/>
                  <a:pt x="36927" y="95"/>
                  <a:pt x="36927" y="63"/>
                </a:cubicBezTo>
                <a:cubicBezTo>
                  <a:pt x="36927" y="32"/>
                  <a:pt x="36927" y="0"/>
                  <a:pt x="36895" y="0"/>
                </a:cubicBezTo>
                <a:close/>
                <a:moveTo>
                  <a:pt x="37687" y="0"/>
                </a:moveTo>
                <a:cubicBezTo>
                  <a:pt x="37655" y="0"/>
                  <a:pt x="37624" y="32"/>
                  <a:pt x="37624" y="63"/>
                </a:cubicBezTo>
                <a:cubicBezTo>
                  <a:pt x="37624" y="95"/>
                  <a:pt x="37655" y="127"/>
                  <a:pt x="37687" y="127"/>
                </a:cubicBezTo>
                <a:lnTo>
                  <a:pt x="38859" y="127"/>
                </a:lnTo>
                <a:cubicBezTo>
                  <a:pt x="38890" y="127"/>
                  <a:pt x="38922" y="95"/>
                  <a:pt x="38922" y="63"/>
                </a:cubicBezTo>
                <a:cubicBezTo>
                  <a:pt x="38922" y="32"/>
                  <a:pt x="38890" y="0"/>
                  <a:pt x="38859" y="0"/>
                </a:cubicBezTo>
                <a:close/>
                <a:moveTo>
                  <a:pt x="39650" y="0"/>
                </a:moveTo>
                <a:cubicBezTo>
                  <a:pt x="39619" y="0"/>
                  <a:pt x="39587" y="32"/>
                  <a:pt x="39587" y="63"/>
                </a:cubicBezTo>
                <a:cubicBezTo>
                  <a:pt x="39587" y="95"/>
                  <a:pt x="39619" y="127"/>
                  <a:pt x="39650" y="127"/>
                </a:cubicBezTo>
                <a:lnTo>
                  <a:pt x="40854" y="127"/>
                </a:lnTo>
                <a:cubicBezTo>
                  <a:pt x="40885" y="127"/>
                  <a:pt x="40885" y="95"/>
                  <a:pt x="40885" y="63"/>
                </a:cubicBezTo>
                <a:cubicBezTo>
                  <a:pt x="40885" y="32"/>
                  <a:pt x="40885" y="0"/>
                  <a:pt x="40854" y="0"/>
                </a:cubicBezTo>
                <a:close/>
                <a:moveTo>
                  <a:pt x="41645" y="0"/>
                </a:moveTo>
                <a:cubicBezTo>
                  <a:pt x="41614" y="0"/>
                  <a:pt x="41582" y="32"/>
                  <a:pt x="41582" y="63"/>
                </a:cubicBezTo>
                <a:cubicBezTo>
                  <a:pt x="41582" y="95"/>
                  <a:pt x="41614" y="127"/>
                  <a:pt x="41645" y="127"/>
                </a:cubicBezTo>
                <a:lnTo>
                  <a:pt x="42817" y="127"/>
                </a:lnTo>
                <a:cubicBezTo>
                  <a:pt x="42849" y="127"/>
                  <a:pt x="42881" y="95"/>
                  <a:pt x="42881" y="63"/>
                </a:cubicBezTo>
                <a:cubicBezTo>
                  <a:pt x="42881" y="32"/>
                  <a:pt x="42849" y="0"/>
                  <a:pt x="42817" y="0"/>
                </a:cubicBezTo>
                <a:close/>
                <a:moveTo>
                  <a:pt x="43609" y="0"/>
                </a:moveTo>
                <a:cubicBezTo>
                  <a:pt x="43577" y="0"/>
                  <a:pt x="43546" y="32"/>
                  <a:pt x="43546" y="63"/>
                </a:cubicBezTo>
                <a:cubicBezTo>
                  <a:pt x="43546" y="95"/>
                  <a:pt x="43577" y="127"/>
                  <a:pt x="43609" y="127"/>
                </a:cubicBezTo>
                <a:lnTo>
                  <a:pt x="44812" y="127"/>
                </a:lnTo>
                <a:cubicBezTo>
                  <a:pt x="44844" y="127"/>
                  <a:pt x="44844" y="95"/>
                  <a:pt x="44844" y="63"/>
                </a:cubicBezTo>
                <a:cubicBezTo>
                  <a:pt x="44844" y="32"/>
                  <a:pt x="44844" y="0"/>
                  <a:pt x="44812" y="0"/>
                </a:cubicBezTo>
                <a:close/>
                <a:moveTo>
                  <a:pt x="45604" y="0"/>
                </a:moveTo>
                <a:cubicBezTo>
                  <a:pt x="45572" y="0"/>
                  <a:pt x="45541" y="32"/>
                  <a:pt x="45541" y="63"/>
                </a:cubicBezTo>
                <a:cubicBezTo>
                  <a:pt x="45541" y="95"/>
                  <a:pt x="45572" y="127"/>
                  <a:pt x="45604" y="127"/>
                </a:cubicBezTo>
                <a:lnTo>
                  <a:pt x="46776" y="127"/>
                </a:lnTo>
                <a:cubicBezTo>
                  <a:pt x="46808" y="127"/>
                  <a:pt x="46839" y="95"/>
                  <a:pt x="46839" y="63"/>
                </a:cubicBezTo>
                <a:cubicBezTo>
                  <a:pt x="46839" y="32"/>
                  <a:pt x="46808" y="0"/>
                  <a:pt x="46776" y="0"/>
                </a:cubicBezTo>
                <a:close/>
                <a:moveTo>
                  <a:pt x="47568" y="0"/>
                </a:moveTo>
                <a:cubicBezTo>
                  <a:pt x="47536" y="0"/>
                  <a:pt x="47504" y="32"/>
                  <a:pt x="47504" y="63"/>
                </a:cubicBezTo>
                <a:cubicBezTo>
                  <a:pt x="47504" y="95"/>
                  <a:pt x="47536" y="127"/>
                  <a:pt x="47568" y="127"/>
                </a:cubicBezTo>
                <a:lnTo>
                  <a:pt x="48771" y="127"/>
                </a:lnTo>
                <a:cubicBezTo>
                  <a:pt x="48803" y="127"/>
                  <a:pt x="48803" y="95"/>
                  <a:pt x="48803" y="63"/>
                </a:cubicBezTo>
                <a:cubicBezTo>
                  <a:pt x="48803" y="32"/>
                  <a:pt x="48803" y="0"/>
                  <a:pt x="48771" y="0"/>
                </a:cubicBezTo>
                <a:close/>
                <a:moveTo>
                  <a:pt x="49563" y="0"/>
                </a:moveTo>
                <a:cubicBezTo>
                  <a:pt x="49531" y="0"/>
                  <a:pt x="49499" y="32"/>
                  <a:pt x="49499" y="63"/>
                </a:cubicBezTo>
                <a:cubicBezTo>
                  <a:pt x="49499" y="95"/>
                  <a:pt x="49531" y="127"/>
                  <a:pt x="49563" y="127"/>
                </a:cubicBezTo>
                <a:lnTo>
                  <a:pt x="50734" y="127"/>
                </a:lnTo>
                <a:cubicBezTo>
                  <a:pt x="50766" y="127"/>
                  <a:pt x="50798" y="95"/>
                  <a:pt x="50798" y="63"/>
                </a:cubicBezTo>
                <a:cubicBezTo>
                  <a:pt x="50798" y="32"/>
                  <a:pt x="50766" y="0"/>
                  <a:pt x="50734" y="0"/>
                </a:cubicBezTo>
                <a:close/>
                <a:moveTo>
                  <a:pt x="51526" y="0"/>
                </a:moveTo>
                <a:cubicBezTo>
                  <a:pt x="51495" y="0"/>
                  <a:pt x="51463" y="32"/>
                  <a:pt x="51463" y="63"/>
                </a:cubicBezTo>
                <a:cubicBezTo>
                  <a:pt x="51463" y="95"/>
                  <a:pt x="51495" y="127"/>
                  <a:pt x="51526" y="127"/>
                </a:cubicBezTo>
                <a:lnTo>
                  <a:pt x="52730" y="127"/>
                </a:lnTo>
                <a:cubicBezTo>
                  <a:pt x="52761" y="127"/>
                  <a:pt x="52761" y="95"/>
                  <a:pt x="52761" y="63"/>
                </a:cubicBezTo>
                <a:cubicBezTo>
                  <a:pt x="52761" y="32"/>
                  <a:pt x="52761" y="0"/>
                  <a:pt x="52730" y="0"/>
                </a:cubicBezTo>
                <a:close/>
                <a:moveTo>
                  <a:pt x="53521" y="0"/>
                </a:moveTo>
                <a:cubicBezTo>
                  <a:pt x="53490" y="0"/>
                  <a:pt x="53458" y="32"/>
                  <a:pt x="53458" y="63"/>
                </a:cubicBezTo>
                <a:cubicBezTo>
                  <a:pt x="53458" y="95"/>
                  <a:pt x="53490" y="127"/>
                  <a:pt x="53521" y="127"/>
                </a:cubicBezTo>
                <a:lnTo>
                  <a:pt x="54693" y="127"/>
                </a:lnTo>
                <a:cubicBezTo>
                  <a:pt x="54725" y="127"/>
                  <a:pt x="54756" y="95"/>
                  <a:pt x="54756" y="63"/>
                </a:cubicBezTo>
                <a:cubicBezTo>
                  <a:pt x="54756" y="32"/>
                  <a:pt x="54725" y="0"/>
                  <a:pt x="54693" y="0"/>
                </a:cubicBezTo>
                <a:close/>
                <a:moveTo>
                  <a:pt x="55485" y="0"/>
                </a:moveTo>
                <a:cubicBezTo>
                  <a:pt x="55453" y="0"/>
                  <a:pt x="55422" y="32"/>
                  <a:pt x="55422" y="63"/>
                </a:cubicBezTo>
                <a:cubicBezTo>
                  <a:pt x="55422" y="95"/>
                  <a:pt x="55453" y="127"/>
                  <a:pt x="55485" y="127"/>
                </a:cubicBezTo>
                <a:lnTo>
                  <a:pt x="56688" y="127"/>
                </a:lnTo>
                <a:cubicBezTo>
                  <a:pt x="56720" y="127"/>
                  <a:pt x="56720" y="95"/>
                  <a:pt x="56720" y="63"/>
                </a:cubicBezTo>
                <a:cubicBezTo>
                  <a:pt x="56720" y="32"/>
                  <a:pt x="56720" y="0"/>
                  <a:pt x="56688" y="0"/>
                </a:cubicBezTo>
                <a:close/>
                <a:moveTo>
                  <a:pt x="57480" y="0"/>
                </a:moveTo>
                <a:cubicBezTo>
                  <a:pt x="57448" y="0"/>
                  <a:pt x="57417" y="32"/>
                  <a:pt x="57417" y="63"/>
                </a:cubicBezTo>
                <a:cubicBezTo>
                  <a:pt x="57417" y="95"/>
                  <a:pt x="57448" y="127"/>
                  <a:pt x="57480" y="127"/>
                </a:cubicBezTo>
                <a:lnTo>
                  <a:pt x="58652" y="127"/>
                </a:lnTo>
                <a:cubicBezTo>
                  <a:pt x="58683" y="127"/>
                  <a:pt x="58715" y="95"/>
                  <a:pt x="58715" y="63"/>
                </a:cubicBezTo>
                <a:cubicBezTo>
                  <a:pt x="58715" y="32"/>
                  <a:pt x="58683" y="0"/>
                  <a:pt x="58652" y="0"/>
                </a:cubicBezTo>
                <a:close/>
                <a:moveTo>
                  <a:pt x="59443" y="0"/>
                </a:moveTo>
                <a:cubicBezTo>
                  <a:pt x="59412" y="0"/>
                  <a:pt x="59380" y="32"/>
                  <a:pt x="59380" y="63"/>
                </a:cubicBezTo>
                <a:cubicBezTo>
                  <a:pt x="59380" y="95"/>
                  <a:pt x="59412" y="127"/>
                  <a:pt x="59443" y="127"/>
                </a:cubicBezTo>
                <a:lnTo>
                  <a:pt x="60647" y="127"/>
                </a:lnTo>
                <a:cubicBezTo>
                  <a:pt x="60679" y="127"/>
                  <a:pt x="60679" y="95"/>
                  <a:pt x="60679" y="63"/>
                </a:cubicBezTo>
                <a:cubicBezTo>
                  <a:pt x="60679" y="32"/>
                  <a:pt x="60679" y="0"/>
                  <a:pt x="60647" y="0"/>
                </a:cubicBezTo>
                <a:close/>
                <a:moveTo>
                  <a:pt x="61439" y="0"/>
                </a:moveTo>
                <a:cubicBezTo>
                  <a:pt x="61407" y="0"/>
                  <a:pt x="61375" y="32"/>
                  <a:pt x="61375" y="63"/>
                </a:cubicBezTo>
                <a:cubicBezTo>
                  <a:pt x="61375" y="95"/>
                  <a:pt x="61407" y="127"/>
                  <a:pt x="61439" y="127"/>
                </a:cubicBezTo>
                <a:lnTo>
                  <a:pt x="62610" y="127"/>
                </a:lnTo>
                <a:cubicBezTo>
                  <a:pt x="62642" y="127"/>
                  <a:pt x="62674" y="95"/>
                  <a:pt x="62674" y="63"/>
                </a:cubicBezTo>
                <a:cubicBezTo>
                  <a:pt x="62674" y="32"/>
                  <a:pt x="62642" y="0"/>
                  <a:pt x="62610" y="0"/>
                </a:cubicBezTo>
                <a:close/>
                <a:moveTo>
                  <a:pt x="63402" y="0"/>
                </a:moveTo>
                <a:cubicBezTo>
                  <a:pt x="63370" y="0"/>
                  <a:pt x="63339" y="32"/>
                  <a:pt x="63339" y="63"/>
                </a:cubicBezTo>
                <a:cubicBezTo>
                  <a:pt x="63339" y="95"/>
                  <a:pt x="63370" y="127"/>
                  <a:pt x="63402" y="127"/>
                </a:cubicBezTo>
                <a:lnTo>
                  <a:pt x="64606" y="127"/>
                </a:lnTo>
                <a:cubicBezTo>
                  <a:pt x="64637" y="127"/>
                  <a:pt x="64637" y="95"/>
                  <a:pt x="64637" y="63"/>
                </a:cubicBezTo>
                <a:cubicBezTo>
                  <a:pt x="64637" y="32"/>
                  <a:pt x="64637" y="0"/>
                  <a:pt x="64606" y="0"/>
                </a:cubicBezTo>
                <a:close/>
                <a:moveTo>
                  <a:pt x="65397" y="0"/>
                </a:moveTo>
                <a:cubicBezTo>
                  <a:pt x="65366" y="0"/>
                  <a:pt x="65334" y="32"/>
                  <a:pt x="65334" y="63"/>
                </a:cubicBezTo>
                <a:cubicBezTo>
                  <a:pt x="65334" y="95"/>
                  <a:pt x="65334" y="127"/>
                  <a:pt x="65397" y="127"/>
                </a:cubicBezTo>
                <a:lnTo>
                  <a:pt x="66569" y="127"/>
                </a:lnTo>
                <a:cubicBezTo>
                  <a:pt x="66601" y="127"/>
                  <a:pt x="66632" y="95"/>
                  <a:pt x="66632" y="63"/>
                </a:cubicBezTo>
                <a:cubicBezTo>
                  <a:pt x="66632" y="32"/>
                  <a:pt x="66601" y="0"/>
                  <a:pt x="66569" y="0"/>
                </a:cubicBezTo>
                <a:close/>
                <a:moveTo>
                  <a:pt x="67361" y="0"/>
                </a:moveTo>
                <a:cubicBezTo>
                  <a:pt x="67329" y="0"/>
                  <a:pt x="67297" y="32"/>
                  <a:pt x="67297" y="63"/>
                </a:cubicBezTo>
                <a:cubicBezTo>
                  <a:pt x="67297" y="95"/>
                  <a:pt x="67329" y="127"/>
                  <a:pt x="67361" y="127"/>
                </a:cubicBezTo>
                <a:lnTo>
                  <a:pt x="68564" y="127"/>
                </a:lnTo>
                <a:cubicBezTo>
                  <a:pt x="68596" y="127"/>
                  <a:pt x="68596" y="95"/>
                  <a:pt x="68596" y="63"/>
                </a:cubicBezTo>
                <a:cubicBezTo>
                  <a:pt x="68596" y="32"/>
                  <a:pt x="68596" y="0"/>
                  <a:pt x="68564" y="0"/>
                </a:cubicBezTo>
                <a:close/>
                <a:moveTo>
                  <a:pt x="69356" y="0"/>
                </a:moveTo>
                <a:cubicBezTo>
                  <a:pt x="69324" y="0"/>
                  <a:pt x="69293" y="32"/>
                  <a:pt x="69293" y="63"/>
                </a:cubicBezTo>
                <a:cubicBezTo>
                  <a:pt x="69293" y="95"/>
                  <a:pt x="69293" y="127"/>
                  <a:pt x="69356" y="127"/>
                </a:cubicBezTo>
                <a:lnTo>
                  <a:pt x="70528" y="127"/>
                </a:lnTo>
                <a:cubicBezTo>
                  <a:pt x="70559" y="127"/>
                  <a:pt x="70591" y="95"/>
                  <a:pt x="70591" y="63"/>
                </a:cubicBezTo>
                <a:cubicBezTo>
                  <a:pt x="70591" y="32"/>
                  <a:pt x="70559" y="0"/>
                  <a:pt x="70528" y="0"/>
                </a:cubicBezTo>
                <a:close/>
                <a:moveTo>
                  <a:pt x="71319" y="0"/>
                </a:moveTo>
                <a:cubicBezTo>
                  <a:pt x="71288" y="0"/>
                  <a:pt x="71256" y="32"/>
                  <a:pt x="71256" y="63"/>
                </a:cubicBezTo>
                <a:cubicBezTo>
                  <a:pt x="71256" y="95"/>
                  <a:pt x="71288" y="127"/>
                  <a:pt x="71319" y="127"/>
                </a:cubicBezTo>
                <a:lnTo>
                  <a:pt x="72523" y="127"/>
                </a:lnTo>
                <a:cubicBezTo>
                  <a:pt x="72554" y="127"/>
                  <a:pt x="72554" y="95"/>
                  <a:pt x="72554" y="63"/>
                </a:cubicBezTo>
                <a:cubicBezTo>
                  <a:pt x="72554" y="32"/>
                  <a:pt x="72554" y="0"/>
                  <a:pt x="72523" y="0"/>
                </a:cubicBezTo>
                <a:close/>
                <a:moveTo>
                  <a:pt x="73315" y="0"/>
                </a:moveTo>
                <a:cubicBezTo>
                  <a:pt x="73283" y="0"/>
                  <a:pt x="73251" y="32"/>
                  <a:pt x="73251" y="63"/>
                </a:cubicBezTo>
                <a:cubicBezTo>
                  <a:pt x="73251" y="95"/>
                  <a:pt x="73251" y="127"/>
                  <a:pt x="73315" y="127"/>
                </a:cubicBezTo>
                <a:lnTo>
                  <a:pt x="74486" y="127"/>
                </a:lnTo>
                <a:cubicBezTo>
                  <a:pt x="74518" y="127"/>
                  <a:pt x="74550" y="95"/>
                  <a:pt x="74550" y="63"/>
                </a:cubicBezTo>
                <a:cubicBezTo>
                  <a:pt x="74550" y="32"/>
                  <a:pt x="74518" y="0"/>
                  <a:pt x="74486" y="0"/>
                </a:cubicBezTo>
                <a:close/>
                <a:moveTo>
                  <a:pt x="75278" y="0"/>
                </a:moveTo>
                <a:cubicBezTo>
                  <a:pt x="75246" y="0"/>
                  <a:pt x="75215" y="32"/>
                  <a:pt x="75215" y="63"/>
                </a:cubicBezTo>
                <a:cubicBezTo>
                  <a:pt x="75215" y="95"/>
                  <a:pt x="75246" y="127"/>
                  <a:pt x="75278" y="127"/>
                </a:cubicBezTo>
                <a:lnTo>
                  <a:pt x="76481" y="127"/>
                </a:lnTo>
                <a:cubicBezTo>
                  <a:pt x="76513" y="127"/>
                  <a:pt x="76513" y="95"/>
                  <a:pt x="76513" y="63"/>
                </a:cubicBezTo>
                <a:cubicBezTo>
                  <a:pt x="76513" y="32"/>
                  <a:pt x="76513" y="0"/>
                  <a:pt x="76481" y="0"/>
                </a:cubicBezTo>
                <a:close/>
                <a:moveTo>
                  <a:pt x="77273" y="0"/>
                </a:moveTo>
                <a:cubicBezTo>
                  <a:pt x="77242" y="0"/>
                  <a:pt x="77210" y="32"/>
                  <a:pt x="77210" y="63"/>
                </a:cubicBezTo>
                <a:cubicBezTo>
                  <a:pt x="77210" y="95"/>
                  <a:pt x="77210" y="127"/>
                  <a:pt x="77273" y="127"/>
                </a:cubicBezTo>
                <a:lnTo>
                  <a:pt x="78445" y="127"/>
                </a:lnTo>
                <a:cubicBezTo>
                  <a:pt x="78477" y="127"/>
                  <a:pt x="78508" y="95"/>
                  <a:pt x="78508" y="63"/>
                </a:cubicBezTo>
                <a:cubicBezTo>
                  <a:pt x="78508" y="32"/>
                  <a:pt x="78477" y="0"/>
                  <a:pt x="78445" y="0"/>
                </a:cubicBezTo>
                <a:close/>
                <a:moveTo>
                  <a:pt x="79237" y="0"/>
                </a:moveTo>
                <a:cubicBezTo>
                  <a:pt x="79205" y="0"/>
                  <a:pt x="79173" y="32"/>
                  <a:pt x="79173" y="63"/>
                </a:cubicBezTo>
                <a:cubicBezTo>
                  <a:pt x="79173" y="95"/>
                  <a:pt x="79205" y="127"/>
                  <a:pt x="79237" y="127"/>
                </a:cubicBezTo>
                <a:lnTo>
                  <a:pt x="80440" y="127"/>
                </a:lnTo>
                <a:cubicBezTo>
                  <a:pt x="80472" y="127"/>
                  <a:pt x="80472" y="95"/>
                  <a:pt x="80472" y="63"/>
                </a:cubicBezTo>
                <a:cubicBezTo>
                  <a:pt x="80472" y="32"/>
                  <a:pt x="80472" y="0"/>
                  <a:pt x="80440" y="0"/>
                </a:cubicBezTo>
                <a:close/>
                <a:moveTo>
                  <a:pt x="81232" y="0"/>
                </a:moveTo>
                <a:cubicBezTo>
                  <a:pt x="81200" y="0"/>
                  <a:pt x="81168" y="32"/>
                  <a:pt x="81168" y="63"/>
                </a:cubicBezTo>
                <a:cubicBezTo>
                  <a:pt x="81168" y="95"/>
                  <a:pt x="81168" y="127"/>
                  <a:pt x="81232" y="127"/>
                </a:cubicBezTo>
                <a:lnTo>
                  <a:pt x="82404" y="127"/>
                </a:lnTo>
                <a:cubicBezTo>
                  <a:pt x="82435" y="127"/>
                  <a:pt x="82467" y="95"/>
                  <a:pt x="82467" y="63"/>
                </a:cubicBezTo>
                <a:cubicBezTo>
                  <a:pt x="82467" y="32"/>
                  <a:pt x="82435" y="0"/>
                  <a:pt x="82404" y="0"/>
                </a:cubicBezTo>
                <a:close/>
                <a:moveTo>
                  <a:pt x="83195" y="0"/>
                </a:moveTo>
                <a:cubicBezTo>
                  <a:pt x="83164" y="0"/>
                  <a:pt x="83132" y="32"/>
                  <a:pt x="83132" y="63"/>
                </a:cubicBezTo>
                <a:cubicBezTo>
                  <a:pt x="83132" y="95"/>
                  <a:pt x="83164" y="127"/>
                  <a:pt x="83195" y="127"/>
                </a:cubicBezTo>
                <a:lnTo>
                  <a:pt x="84399" y="127"/>
                </a:lnTo>
                <a:cubicBezTo>
                  <a:pt x="84430" y="127"/>
                  <a:pt x="84430" y="95"/>
                  <a:pt x="84430" y="63"/>
                </a:cubicBezTo>
                <a:cubicBezTo>
                  <a:pt x="84430" y="32"/>
                  <a:pt x="84430" y="0"/>
                  <a:pt x="84399" y="0"/>
                </a:cubicBezTo>
                <a:close/>
                <a:moveTo>
                  <a:pt x="85190" y="0"/>
                </a:moveTo>
                <a:cubicBezTo>
                  <a:pt x="85159" y="0"/>
                  <a:pt x="85127" y="32"/>
                  <a:pt x="85127" y="63"/>
                </a:cubicBezTo>
                <a:cubicBezTo>
                  <a:pt x="85127" y="95"/>
                  <a:pt x="85127" y="127"/>
                  <a:pt x="85190" y="127"/>
                </a:cubicBezTo>
                <a:lnTo>
                  <a:pt x="86362" y="127"/>
                </a:lnTo>
                <a:cubicBezTo>
                  <a:pt x="86394" y="127"/>
                  <a:pt x="86426" y="95"/>
                  <a:pt x="86426" y="63"/>
                </a:cubicBezTo>
                <a:cubicBezTo>
                  <a:pt x="86426" y="32"/>
                  <a:pt x="86394" y="0"/>
                  <a:pt x="86362" y="0"/>
                </a:cubicBezTo>
                <a:close/>
                <a:moveTo>
                  <a:pt x="87154" y="0"/>
                </a:moveTo>
                <a:cubicBezTo>
                  <a:pt x="87122" y="0"/>
                  <a:pt x="87091" y="32"/>
                  <a:pt x="87091" y="63"/>
                </a:cubicBezTo>
                <a:cubicBezTo>
                  <a:pt x="87091" y="95"/>
                  <a:pt x="87122" y="127"/>
                  <a:pt x="87154" y="127"/>
                </a:cubicBezTo>
                <a:lnTo>
                  <a:pt x="88357" y="127"/>
                </a:lnTo>
                <a:cubicBezTo>
                  <a:pt x="88389" y="127"/>
                  <a:pt x="88389" y="95"/>
                  <a:pt x="88389" y="63"/>
                </a:cubicBezTo>
                <a:cubicBezTo>
                  <a:pt x="88389" y="32"/>
                  <a:pt x="88389" y="0"/>
                  <a:pt x="88357" y="0"/>
                </a:cubicBezTo>
                <a:close/>
                <a:moveTo>
                  <a:pt x="89149" y="0"/>
                </a:moveTo>
                <a:cubicBezTo>
                  <a:pt x="89117" y="0"/>
                  <a:pt x="89086" y="32"/>
                  <a:pt x="89086" y="63"/>
                </a:cubicBezTo>
                <a:cubicBezTo>
                  <a:pt x="89086" y="95"/>
                  <a:pt x="89086" y="127"/>
                  <a:pt x="89149" y="127"/>
                </a:cubicBezTo>
                <a:lnTo>
                  <a:pt x="90321" y="127"/>
                </a:lnTo>
                <a:cubicBezTo>
                  <a:pt x="90352" y="127"/>
                  <a:pt x="90384" y="95"/>
                  <a:pt x="90384" y="63"/>
                </a:cubicBezTo>
                <a:cubicBezTo>
                  <a:pt x="90384" y="32"/>
                  <a:pt x="90352" y="0"/>
                  <a:pt x="90321" y="0"/>
                </a:cubicBezTo>
                <a:close/>
                <a:moveTo>
                  <a:pt x="91113" y="0"/>
                </a:moveTo>
                <a:cubicBezTo>
                  <a:pt x="91081" y="0"/>
                  <a:pt x="91049" y="32"/>
                  <a:pt x="91049" y="63"/>
                </a:cubicBezTo>
                <a:cubicBezTo>
                  <a:pt x="91049" y="95"/>
                  <a:pt x="91081" y="127"/>
                  <a:pt x="91113" y="127"/>
                </a:cubicBezTo>
                <a:lnTo>
                  <a:pt x="92316" y="127"/>
                </a:lnTo>
                <a:cubicBezTo>
                  <a:pt x="92348" y="127"/>
                  <a:pt x="92348" y="95"/>
                  <a:pt x="92348" y="63"/>
                </a:cubicBezTo>
                <a:cubicBezTo>
                  <a:pt x="92348" y="32"/>
                  <a:pt x="92348" y="0"/>
                  <a:pt x="92316" y="0"/>
                </a:cubicBezTo>
                <a:close/>
                <a:moveTo>
                  <a:pt x="93108" y="0"/>
                </a:moveTo>
                <a:cubicBezTo>
                  <a:pt x="93076" y="0"/>
                  <a:pt x="93044" y="32"/>
                  <a:pt x="93044" y="63"/>
                </a:cubicBezTo>
                <a:cubicBezTo>
                  <a:pt x="93044" y="95"/>
                  <a:pt x="93044" y="127"/>
                  <a:pt x="93108" y="127"/>
                </a:cubicBezTo>
                <a:lnTo>
                  <a:pt x="94279" y="127"/>
                </a:lnTo>
                <a:cubicBezTo>
                  <a:pt x="94311" y="127"/>
                  <a:pt x="94343" y="95"/>
                  <a:pt x="94343" y="63"/>
                </a:cubicBezTo>
                <a:cubicBezTo>
                  <a:pt x="94343" y="32"/>
                  <a:pt x="94311" y="0"/>
                  <a:pt x="94279" y="0"/>
                </a:cubicBezTo>
                <a:close/>
                <a:moveTo>
                  <a:pt x="95071" y="0"/>
                </a:moveTo>
                <a:cubicBezTo>
                  <a:pt x="95040" y="0"/>
                  <a:pt x="95008" y="32"/>
                  <a:pt x="95008" y="63"/>
                </a:cubicBezTo>
                <a:cubicBezTo>
                  <a:pt x="95008" y="95"/>
                  <a:pt x="95040" y="127"/>
                  <a:pt x="95071" y="127"/>
                </a:cubicBezTo>
                <a:lnTo>
                  <a:pt x="96275" y="127"/>
                </a:lnTo>
                <a:cubicBezTo>
                  <a:pt x="96306" y="127"/>
                  <a:pt x="96306" y="95"/>
                  <a:pt x="96306" y="63"/>
                </a:cubicBezTo>
                <a:cubicBezTo>
                  <a:pt x="96306" y="32"/>
                  <a:pt x="96306" y="0"/>
                  <a:pt x="96275" y="0"/>
                </a:cubicBezTo>
                <a:close/>
                <a:moveTo>
                  <a:pt x="97066" y="0"/>
                </a:moveTo>
                <a:cubicBezTo>
                  <a:pt x="97035" y="0"/>
                  <a:pt x="97003" y="32"/>
                  <a:pt x="97003" y="63"/>
                </a:cubicBezTo>
                <a:cubicBezTo>
                  <a:pt x="97003" y="95"/>
                  <a:pt x="97003" y="127"/>
                  <a:pt x="97066" y="127"/>
                </a:cubicBezTo>
                <a:lnTo>
                  <a:pt x="98238" y="127"/>
                </a:lnTo>
                <a:cubicBezTo>
                  <a:pt x="98270" y="127"/>
                  <a:pt x="98301" y="95"/>
                  <a:pt x="98301" y="63"/>
                </a:cubicBezTo>
                <a:cubicBezTo>
                  <a:pt x="98301" y="32"/>
                  <a:pt x="98270" y="0"/>
                  <a:pt x="98238" y="0"/>
                </a:cubicBezTo>
                <a:close/>
                <a:moveTo>
                  <a:pt x="99030" y="0"/>
                </a:moveTo>
                <a:cubicBezTo>
                  <a:pt x="98998" y="0"/>
                  <a:pt x="98966" y="32"/>
                  <a:pt x="98966" y="63"/>
                </a:cubicBezTo>
                <a:cubicBezTo>
                  <a:pt x="98966" y="95"/>
                  <a:pt x="98998" y="127"/>
                  <a:pt x="99030" y="127"/>
                </a:cubicBezTo>
                <a:lnTo>
                  <a:pt x="100233" y="127"/>
                </a:lnTo>
                <a:cubicBezTo>
                  <a:pt x="100265" y="127"/>
                  <a:pt x="100265" y="95"/>
                  <a:pt x="100265" y="63"/>
                </a:cubicBezTo>
                <a:cubicBezTo>
                  <a:pt x="100265" y="32"/>
                  <a:pt x="100265" y="0"/>
                  <a:pt x="100233" y="0"/>
                </a:cubicBezTo>
                <a:close/>
                <a:moveTo>
                  <a:pt x="101025" y="0"/>
                </a:moveTo>
                <a:cubicBezTo>
                  <a:pt x="100993" y="0"/>
                  <a:pt x="100962" y="32"/>
                  <a:pt x="100962" y="63"/>
                </a:cubicBezTo>
                <a:cubicBezTo>
                  <a:pt x="100962" y="95"/>
                  <a:pt x="100962" y="127"/>
                  <a:pt x="101025" y="127"/>
                </a:cubicBezTo>
                <a:lnTo>
                  <a:pt x="102197" y="127"/>
                </a:lnTo>
                <a:cubicBezTo>
                  <a:pt x="102228" y="127"/>
                  <a:pt x="102260" y="95"/>
                  <a:pt x="102260" y="63"/>
                </a:cubicBezTo>
                <a:cubicBezTo>
                  <a:pt x="102260" y="32"/>
                  <a:pt x="102228" y="0"/>
                  <a:pt x="102197" y="0"/>
                </a:cubicBezTo>
                <a:close/>
                <a:moveTo>
                  <a:pt x="102988" y="0"/>
                </a:moveTo>
                <a:cubicBezTo>
                  <a:pt x="102957" y="0"/>
                  <a:pt x="102925" y="32"/>
                  <a:pt x="102925" y="63"/>
                </a:cubicBezTo>
                <a:cubicBezTo>
                  <a:pt x="102925" y="95"/>
                  <a:pt x="102957" y="127"/>
                  <a:pt x="102988" y="127"/>
                </a:cubicBezTo>
                <a:lnTo>
                  <a:pt x="104192" y="127"/>
                </a:lnTo>
                <a:cubicBezTo>
                  <a:pt x="104224" y="127"/>
                  <a:pt x="104224" y="95"/>
                  <a:pt x="104224" y="63"/>
                </a:cubicBezTo>
                <a:cubicBezTo>
                  <a:pt x="104224" y="32"/>
                  <a:pt x="104224" y="0"/>
                  <a:pt x="104192" y="0"/>
                </a:cubicBezTo>
                <a:close/>
                <a:moveTo>
                  <a:pt x="104984" y="0"/>
                </a:moveTo>
                <a:cubicBezTo>
                  <a:pt x="104952" y="0"/>
                  <a:pt x="104920" y="32"/>
                  <a:pt x="104920" y="63"/>
                </a:cubicBezTo>
                <a:cubicBezTo>
                  <a:pt x="104920" y="95"/>
                  <a:pt x="104920" y="127"/>
                  <a:pt x="104984" y="127"/>
                </a:cubicBezTo>
                <a:lnTo>
                  <a:pt x="106155" y="127"/>
                </a:lnTo>
                <a:cubicBezTo>
                  <a:pt x="106187" y="127"/>
                  <a:pt x="106219" y="95"/>
                  <a:pt x="106219" y="63"/>
                </a:cubicBezTo>
                <a:cubicBezTo>
                  <a:pt x="106219" y="32"/>
                  <a:pt x="106187" y="0"/>
                  <a:pt x="106155" y="0"/>
                </a:cubicBezTo>
                <a:close/>
                <a:moveTo>
                  <a:pt x="106947" y="0"/>
                </a:moveTo>
                <a:cubicBezTo>
                  <a:pt x="106915" y="0"/>
                  <a:pt x="106884" y="32"/>
                  <a:pt x="106884" y="63"/>
                </a:cubicBezTo>
                <a:cubicBezTo>
                  <a:pt x="106884" y="95"/>
                  <a:pt x="106915" y="127"/>
                  <a:pt x="106947" y="127"/>
                </a:cubicBezTo>
                <a:lnTo>
                  <a:pt x="108151" y="127"/>
                </a:lnTo>
                <a:cubicBezTo>
                  <a:pt x="108182" y="127"/>
                  <a:pt x="108182" y="95"/>
                  <a:pt x="108182" y="63"/>
                </a:cubicBezTo>
                <a:cubicBezTo>
                  <a:pt x="108182" y="32"/>
                  <a:pt x="108182" y="0"/>
                  <a:pt x="108151" y="0"/>
                </a:cubicBezTo>
                <a:close/>
                <a:moveTo>
                  <a:pt x="108942" y="0"/>
                </a:moveTo>
                <a:cubicBezTo>
                  <a:pt x="108911" y="0"/>
                  <a:pt x="108879" y="32"/>
                  <a:pt x="108879" y="63"/>
                </a:cubicBezTo>
                <a:cubicBezTo>
                  <a:pt x="108879" y="95"/>
                  <a:pt x="108879" y="127"/>
                  <a:pt x="108942" y="127"/>
                </a:cubicBezTo>
                <a:lnTo>
                  <a:pt x="110114" y="127"/>
                </a:lnTo>
                <a:cubicBezTo>
                  <a:pt x="110146" y="127"/>
                  <a:pt x="110177" y="95"/>
                  <a:pt x="110177" y="63"/>
                </a:cubicBezTo>
                <a:cubicBezTo>
                  <a:pt x="110177" y="32"/>
                  <a:pt x="110146" y="0"/>
                  <a:pt x="110114" y="0"/>
                </a:cubicBezTo>
                <a:close/>
                <a:moveTo>
                  <a:pt x="110906" y="0"/>
                </a:moveTo>
                <a:cubicBezTo>
                  <a:pt x="110874" y="0"/>
                  <a:pt x="110842" y="32"/>
                  <a:pt x="110842" y="63"/>
                </a:cubicBezTo>
                <a:cubicBezTo>
                  <a:pt x="110842" y="95"/>
                  <a:pt x="110874" y="127"/>
                  <a:pt x="110906" y="127"/>
                </a:cubicBezTo>
                <a:lnTo>
                  <a:pt x="112109" y="127"/>
                </a:lnTo>
                <a:cubicBezTo>
                  <a:pt x="112141" y="127"/>
                  <a:pt x="112141" y="95"/>
                  <a:pt x="112141" y="63"/>
                </a:cubicBezTo>
                <a:cubicBezTo>
                  <a:pt x="112141" y="32"/>
                  <a:pt x="112141" y="0"/>
                  <a:pt x="112109" y="0"/>
                </a:cubicBezTo>
                <a:close/>
                <a:moveTo>
                  <a:pt x="112901" y="0"/>
                </a:moveTo>
                <a:cubicBezTo>
                  <a:pt x="112869" y="0"/>
                  <a:pt x="112838" y="32"/>
                  <a:pt x="112838" y="63"/>
                </a:cubicBezTo>
                <a:cubicBezTo>
                  <a:pt x="112838" y="95"/>
                  <a:pt x="112838" y="127"/>
                  <a:pt x="112901" y="127"/>
                </a:cubicBezTo>
                <a:lnTo>
                  <a:pt x="114073" y="127"/>
                </a:lnTo>
                <a:cubicBezTo>
                  <a:pt x="114104" y="127"/>
                  <a:pt x="114136" y="95"/>
                  <a:pt x="114136" y="63"/>
                </a:cubicBezTo>
                <a:cubicBezTo>
                  <a:pt x="114136" y="32"/>
                  <a:pt x="114104" y="0"/>
                  <a:pt x="114073" y="0"/>
                </a:cubicBezTo>
                <a:close/>
                <a:moveTo>
                  <a:pt x="114864" y="0"/>
                </a:moveTo>
                <a:cubicBezTo>
                  <a:pt x="114833" y="0"/>
                  <a:pt x="114801" y="32"/>
                  <a:pt x="114801" y="63"/>
                </a:cubicBezTo>
                <a:cubicBezTo>
                  <a:pt x="114801" y="95"/>
                  <a:pt x="114833" y="127"/>
                  <a:pt x="114864" y="127"/>
                </a:cubicBezTo>
                <a:lnTo>
                  <a:pt x="116068" y="127"/>
                </a:lnTo>
                <a:cubicBezTo>
                  <a:pt x="116099" y="127"/>
                  <a:pt x="116099" y="95"/>
                  <a:pt x="116099" y="63"/>
                </a:cubicBezTo>
                <a:cubicBezTo>
                  <a:pt x="116099" y="32"/>
                  <a:pt x="116099" y="0"/>
                  <a:pt x="116068" y="0"/>
                </a:cubicBezTo>
                <a:close/>
                <a:moveTo>
                  <a:pt x="116860" y="0"/>
                </a:moveTo>
                <a:cubicBezTo>
                  <a:pt x="116828" y="0"/>
                  <a:pt x="116796" y="32"/>
                  <a:pt x="116796" y="63"/>
                </a:cubicBezTo>
                <a:cubicBezTo>
                  <a:pt x="116796" y="95"/>
                  <a:pt x="116796" y="127"/>
                  <a:pt x="116860" y="127"/>
                </a:cubicBezTo>
                <a:lnTo>
                  <a:pt x="118031" y="127"/>
                </a:lnTo>
                <a:cubicBezTo>
                  <a:pt x="118063" y="127"/>
                  <a:pt x="118095" y="95"/>
                  <a:pt x="118095" y="63"/>
                </a:cubicBezTo>
                <a:cubicBezTo>
                  <a:pt x="118095" y="32"/>
                  <a:pt x="118063" y="0"/>
                  <a:pt x="118031" y="0"/>
                </a:cubicBezTo>
                <a:close/>
                <a:moveTo>
                  <a:pt x="118823" y="0"/>
                </a:moveTo>
                <a:cubicBezTo>
                  <a:pt x="118791" y="0"/>
                  <a:pt x="118760" y="32"/>
                  <a:pt x="118760" y="63"/>
                </a:cubicBezTo>
                <a:cubicBezTo>
                  <a:pt x="118760" y="95"/>
                  <a:pt x="118791" y="127"/>
                  <a:pt x="118823" y="127"/>
                </a:cubicBezTo>
                <a:lnTo>
                  <a:pt x="120026" y="127"/>
                </a:lnTo>
                <a:cubicBezTo>
                  <a:pt x="120058" y="127"/>
                  <a:pt x="120058" y="95"/>
                  <a:pt x="120058" y="63"/>
                </a:cubicBezTo>
                <a:cubicBezTo>
                  <a:pt x="120058" y="32"/>
                  <a:pt x="120058" y="0"/>
                  <a:pt x="120026" y="0"/>
                </a:cubicBezTo>
                <a:close/>
                <a:moveTo>
                  <a:pt x="120818" y="0"/>
                </a:moveTo>
                <a:cubicBezTo>
                  <a:pt x="120786" y="0"/>
                  <a:pt x="120755" y="32"/>
                  <a:pt x="120755" y="63"/>
                </a:cubicBezTo>
                <a:cubicBezTo>
                  <a:pt x="120755" y="95"/>
                  <a:pt x="120786" y="127"/>
                  <a:pt x="120818" y="127"/>
                </a:cubicBezTo>
                <a:lnTo>
                  <a:pt x="121990" y="127"/>
                </a:lnTo>
                <a:cubicBezTo>
                  <a:pt x="122022" y="127"/>
                  <a:pt x="122053" y="95"/>
                  <a:pt x="122053" y="63"/>
                </a:cubicBezTo>
                <a:cubicBezTo>
                  <a:pt x="122053" y="32"/>
                  <a:pt x="122022" y="0"/>
                  <a:pt x="121990" y="0"/>
                </a:cubicBezTo>
                <a:close/>
                <a:moveTo>
                  <a:pt x="122782" y="0"/>
                </a:moveTo>
                <a:cubicBezTo>
                  <a:pt x="122750" y="0"/>
                  <a:pt x="122718" y="32"/>
                  <a:pt x="122718" y="63"/>
                </a:cubicBezTo>
                <a:cubicBezTo>
                  <a:pt x="122718" y="95"/>
                  <a:pt x="122750" y="127"/>
                  <a:pt x="122782" y="127"/>
                </a:cubicBezTo>
                <a:lnTo>
                  <a:pt x="123985" y="127"/>
                </a:lnTo>
                <a:cubicBezTo>
                  <a:pt x="124017" y="127"/>
                  <a:pt x="124017" y="95"/>
                  <a:pt x="124017" y="63"/>
                </a:cubicBezTo>
                <a:cubicBezTo>
                  <a:pt x="124017" y="32"/>
                  <a:pt x="124017" y="0"/>
                  <a:pt x="123985" y="0"/>
                </a:cubicBezTo>
                <a:close/>
                <a:moveTo>
                  <a:pt x="124777" y="0"/>
                </a:moveTo>
                <a:cubicBezTo>
                  <a:pt x="124745" y="0"/>
                  <a:pt x="124713" y="32"/>
                  <a:pt x="124713" y="63"/>
                </a:cubicBezTo>
                <a:cubicBezTo>
                  <a:pt x="124713" y="95"/>
                  <a:pt x="124745" y="127"/>
                  <a:pt x="124777" y="127"/>
                </a:cubicBezTo>
                <a:lnTo>
                  <a:pt x="125949" y="127"/>
                </a:lnTo>
                <a:cubicBezTo>
                  <a:pt x="125980" y="127"/>
                  <a:pt x="126012" y="95"/>
                  <a:pt x="126012" y="63"/>
                </a:cubicBezTo>
                <a:cubicBezTo>
                  <a:pt x="126012" y="32"/>
                  <a:pt x="125980" y="0"/>
                  <a:pt x="125949" y="0"/>
                </a:cubicBezTo>
                <a:close/>
                <a:moveTo>
                  <a:pt x="126740" y="0"/>
                </a:moveTo>
                <a:cubicBezTo>
                  <a:pt x="126709" y="0"/>
                  <a:pt x="126677" y="32"/>
                  <a:pt x="126677" y="63"/>
                </a:cubicBezTo>
                <a:cubicBezTo>
                  <a:pt x="126677" y="95"/>
                  <a:pt x="126709" y="127"/>
                  <a:pt x="126740" y="127"/>
                </a:cubicBezTo>
                <a:lnTo>
                  <a:pt x="127944" y="127"/>
                </a:lnTo>
                <a:cubicBezTo>
                  <a:pt x="127975" y="127"/>
                  <a:pt x="127975" y="95"/>
                  <a:pt x="127975" y="63"/>
                </a:cubicBezTo>
                <a:cubicBezTo>
                  <a:pt x="127975" y="32"/>
                  <a:pt x="127975" y="0"/>
                  <a:pt x="127944" y="0"/>
                </a:cubicBezTo>
                <a:close/>
                <a:moveTo>
                  <a:pt x="128735" y="0"/>
                </a:moveTo>
                <a:cubicBezTo>
                  <a:pt x="128704" y="0"/>
                  <a:pt x="128672" y="32"/>
                  <a:pt x="128672" y="63"/>
                </a:cubicBezTo>
                <a:cubicBezTo>
                  <a:pt x="128672" y="95"/>
                  <a:pt x="128704" y="127"/>
                  <a:pt x="128735" y="127"/>
                </a:cubicBezTo>
                <a:lnTo>
                  <a:pt x="129907" y="127"/>
                </a:lnTo>
                <a:cubicBezTo>
                  <a:pt x="129939" y="127"/>
                  <a:pt x="129971" y="95"/>
                  <a:pt x="129971" y="63"/>
                </a:cubicBezTo>
                <a:cubicBezTo>
                  <a:pt x="129971" y="32"/>
                  <a:pt x="129939" y="0"/>
                  <a:pt x="129907" y="0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8"/>
          <p:cNvSpPr/>
          <p:nvPr/>
        </p:nvSpPr>
        <p:spPr>
          <a:xfrm>
            <a:off x="4453689" y="2101543"/>
            <a:ext cx="4215284" cy="4213"/>
          </a:xfrm>
          <a:custGeom>
            <a:avLst/>
            <a:gdLst/>
            <a:ahLst/>
            <a:cxnLst/>
            <a:rect l="l" t="t" r="r" b="b"/>
            <a:pathLst>
              <a:path w="129971" h="127" extrusionOk="0">
                <a:moveTo>
                  <a:pt x="64" y="0"/>
                </a:moveTo>
                <a:cubicBezTo>
                  <a:pt x="32" y="0"/>
                  <a:pt x="1" y="32"/>
                  <a:pt x="1" y="64"/>
                </a:cubicBezTo>
                <a:cubicBezTo>
                  <a:pt x="1" y="95"/>
                  <a:pt x="32" y="127"/>
                  <a:pt x="64" y="127"/>
                </a:cubicBezTo>
                <a:lnTo>
                  <a:pt x="1267" y="127"/>
                </a:lnTo>
                <a:cubicBezTo>
                  <a:pt x="1299" y="127"/>
                  <a:pt x="1299" y="95"/>
                  <a:pt x="1299" y="64"/>
                </a:cubicBezTo>
                <a:cubicBezTo>
                  <a:pt x="1299" y="32"/>
                  <a:pt x="1299" y="0"/>
                  <a:pt x="1267" y="0"/>
                </a:cubicBezTo>
                <a:close/>
                <a:moveTo>
                  <a:pt x="2059" y="0"/>
                </a:moveTo>
                <a:cubicBezTo>
                  <a:pt x="2027" y="0"/>
                  <a:pt x="1996" y="32"/>
                  <a:pt x="1996" y="64"/>
                </a:cubicBezTo>
                <a:cubicBezTo>
                  <a:pt x="1996" y="95"/>
                  <a:pt x="2027" y="127"/>
                  <a:pt x="2059" y="127"/>
                </a:cubicBezTo>
                <a:lnTo>
                  <a:pt x="3231" y="127"/>
                </a:lnTo>
                <a:cubicBezTo>
                  <a:pt x="3263" y="127"/>
                  <a:pt x="3294" y="95"/>
                  <a:pt x="3294" y="64"/>
                </a:cubicBezTo>
                <a:cubicBezTo>
                  <a:pt x="3294" y="32"/>
                  <a:pt x="3263" y="0"/>
                  <a:pt x="3231" y="0"/>
                </a:cubicBezTo>
                <a:close/>
                <a:moveTo>
                  <a:pt x="4023" y="0"/>
                </a:moveTo>
                <a:cubicBezTo>
                  <a:pt x="3991" y="0"/>
                  <a:pt x="3959" y="32"/>
                  <a:pt x="3959" y="64"/>
                </a:cubicBezTo>
                <a:cubicBezTo>
                  <a:pt x="3959" y="95"/>
                  <a:pt x="3991" y="127"/>
                  <a:pt x="4023" y="127"/>
                </a:cubicBezTo>
                <a:lnTo>
                  <a:pt x="5226" y="127"/>
                </a:lnTo>
                <a:cubicBezTo>
                  <a:pt x="5258" y="127"/>
                  <a:pt x="5258" y="95"/>
                  <a:pt x="5258" y="64"/>
                </a:cubicBezTo>
                <a:cubicBezTo>
                  <a:pt x="5258" y="32"/>
                  <a:pt x="5258" y="0"/>
                  <a:pt x="5226" y="0"/>
                </a:cubicBezTo>
                <a:close/>
                <a:moveTo>
                  <a:pt x="6018" y="0"/>
                </a:moveTo>
                <a:cubicBezTo>
                  <a:pt x="5986" y="0"/>
                  <a:pt x="5954" y="32"/>
                  <a:pt x="5954" y="64"/>
                </a:cubicBezTo>
                <a:cubicBezTo>
                  <a:pt x="5954" y="95"/>
                  <a:pt x="5986" y="127"/>
                  <a:pt x="6018" y="127"/>
                </a:cubicBezTo>
                <a:lnTo>
                  <a:pt x="7190" y="127"/>
                </a:lnTo>
                <a:cubicBezTo>
                  <a:pt x="7221" y="127"/>
                  <a:pt x="7253" y="95"/>
                  <a:pt x="7253" y="64"/>
                </a:cubicBezTo>
                <a:cubicBezTo>
                  <a:pt x="7253" y="32"/>
                  <a:pt x="7221" y="0"/>
                  <a:pt x="7190" y="0"/>
                </a:cubicBezTo>
                <a:close/>
                <a:moveTo>
                  <a:pt x="7981" y="0"/>
                </a:moveTo>
                <a:cubicBezTo>
                  <a:pt x="7950" y="0"/>
                  <a:pt x="7918" y="32"/>
                  <a:pt x="7918" y="64"/>
                </a:cubicBezTo>
                <a:cubicBezTo>
                  <a:pt x="7918" y="95"/>
                  <a:pt x="7950" y="127"/>
                  <a:pt x="7981" y="127"/>
                </a:cubicBezTo>
                <a:lnTo>
                  <a:pt x="9185" y="127"/>
                </a:lnTo>
                <a:cubicBezTo>
                  <a:pt x="9216" y="127"/>
                  <a:pt x="9216" y="95"/>
                  <a:pt x="9216" y="64"/>
                </a:cubicBezTo>
                <a:cubicBezTo>
                  <a:pt x="9216" y="32"/>
                  <a:pt x="9216" y="0"/>
                  <a:pt x="9185" y="0"/>
                </a:cubicBezTo>
                <a:close/>
                <a:moveTo>
                  <a:pt x="9976" y="0"/>
                </a:moveTo>
                <a:cubicBezTo>
                  <a:pt x="9945" y="0"/>
                  <a:pt x="9913" y="32"/>
                  <a:pt x="9913" y="64"/>
                </a:cubicBezTo>
                <a:cubicBezTo>
                  <a:pt x="9913" y="95"/>
                  <a:pt x="9945" y="127"/>
                  <a:pt x="9976" y="127"/>
                </a:cubicBezTo>
                <a:lnTo>
                  <a:pt x="11148" y="127"/>
                </a:lnTo>
                <a:cubicBezTo>
                  <a:pt x="11180" y="127"/>
                  <a:pt x="11211" y="95"/>
                  <a:pt x="11211" y="64"/>
                </a:cubicBezTo>
                <a:cubicBezTo>
                  <a:pt x="11211" y="32"/>
                  <a:pt x="11180" y="0"/>
                  <a:pt x="11148" y="0"/>
                </a:cubicBezTo>
                <a:close/>
                <a:moveTo>
                  <a:pt x="11940" y="0"/>
                </a:moveTo>
                <a:cubicBezTo>
                  <a:pt x="11908" y="0"/>
                  <a:pt x="11877" y="32"/>
                  <a:pt x="11877" y="64"/>
                </a:cubicBezTo>
                <a:cubicBezTo>
                  <a:pt x="11877" y="95"/>
                  <a:pt x="11908" y="127"/>
                  <a:pt x="11940" y="127"/>
                </a:cubicBezTo>
                <a:lnTo>
                  <a:pt x="13143" y="127"/>
                </a:lnTo>
                <a:cubicBezTo>
                  <a:pt x="13175" y="127"/>
                  <a:pt x="13175" y="95"/>
                  <a:pt x="13175" y="64"/>
                </a:cubicBezTo>
                <a:cubicBezTo>
                  <a:pt x="13175" y="32"/>
                  <a:pt x="13175" y="0"/>
                  <a:pt x="13143" y="0"/>
                </a:cubicBezTo>
                <a:close/>
                <a:moveTo>
                  <a:pt x="13935" y="0"/>
                </a:moveTo>
                <a:cubicBezTo>
                  <a:pt x="13903" y="0"/>
                  <a:pt x="13872" y="32"/>
                  <a:pt x="13872" y="64"/>
                </a:cubicBezTo>
                <a:cubicBezTo>
                  <a:pt x="13872" y="95"/>
                  <a:pt x="13903" y="127"/>
                  <a:pt x="13935" y="127"/>
                </a:cubicBezTo>
                <a:lnTo>
                  <a:pt x="15107" y="127"/>
                </a:lnTo>
                <a:cubicBezTo>
                  <a:pt x="15138" y="127"/>
                  <a:pt x="15170" y="95"/>
                  <a:pt x="15170" y="64"/>
                </a:cubicBezTo>
                <a:cubicBezTo>
                  <a:pt x="15170" y="32"/>
                  <a:pt x="15138" y="0"/>
                  <a:pt x="15107" y="0"/>
                </a:cubicBezTo>
                <a:close/>
                <a:moveTo>
                  <a:pt x="15899" y="0"/>
                </a:moveTo>
                <a:cubicBezTo>
                  <a:pt x="15867" y="0"/>
                  <a:pt x="15835" y="32"/>
                  <a:pt x="15835" y="64"/>
                </a:cubicBezTo>
                <a:cubicBezTo>
                  <a:pt x="15835" y="95"/>
                  <a:pt x="15867" y="127"/>
                  <a:pt x="15899" y="127"/>
                </a:cubicBezTo>
                <a:lnTo>
                  <a:pt x="17102" y="127"/>
                </a:lnTo>
                <a:cubicBezTo>
                  <a:pt x="17134" y="127"/>
                  <a:pt x="17134" y="95"/>
                  <a:pt x="17134" y="64"/>
                </a:cubicBezTo>
                <a:cubicBezTo>
                  <a:pt x="17134" y="32"/>
                  <a:pt x="17134" y="0"/>
                  <a:pt x="17102" y="0"/>
                </a:cubicBezTo>
                <a:close/>
                <a:moveTo>
                  <a:pt x="17894" y="0"/>
                </a:moveTo>
                <a:cubicBezTo>
                  <a:pt x="17862" y="0"/>
                  <a:pt x="17830" y="32"/>
                  <a:pt x="17830" y="64"/>
                </a:cubicBezTo>
                <a:cubicBezTo>
                  <a:pt x="17830" y="95"/>
                  <a:pt x="17862" y="127"/>
                  <a:pt x="17894" y="127"/>
                </a:cubicBezTo>
                <a:lnTo>
                  <a:pt x="19065" y="127"/>
                </a:lnTo>
                <a:cubicBezTo>
                  <a:pt x="19097" y="127"/>
                  <a:pt x="19129" y="95"/>
                  <a:pt x="19129" y="64"/>
                </a:cubicBezTo>
                <a:cubicBezTo>
                  <a:pt x="19129" y="32"/>
                  <a:pt x="19097" y="0"/>
                  <a:pt x="19065" y="0"/>
                </a:cubicBezTo>
                <a:close/>
                <a:moveTo>
                  <a:pt x="19857" y="0"/>
                </a:moveTo>
                <a:cubicBezTo>
                  <a:pt x="19825" y="0"/>
                  <a:pt x="19794" y="32"/>
                  <a:pt x="19794" y="64"/>
                </a:cubicBezTo>
                <a:cubicBezTo>
                  <a:pt x="19794" y="95"/>
                  <a:pt x="19825" y="127"/>
                  <a:pt x="19857" y="127"/>
                </a:cubicBezTo>
                <a:lnTo>
                  <a:pt x="21061" y="127"/>
                </a:lnTo>
                <a:cubicBezTo>
                  <a:pt x="21092" y="127"/>
                  <a:pt x="21092" y="95"/>
                  <a:pt x="21092" y="64"/>
                </a:cubicBezTo>
                <a:cubicBezTo>
                  <a:pt x="21092" y="32"/>
                  <a:pt x="21092" y="0"/>
                  <a:pt x="21061" y="0"/>
                </a:cubicBezTo>
                <a:close/>
                <a:moveTo>
                  <a:pt x="21852" y="0"/>
                </a:moveTo>
                <a:cubicBezTo>
                  <a:pt x="21821" y="0"/>
                  <a:pt x="21789" y="32"/>
                  <a:pt x="21789" y="64"/>
                </a:cubicBezTo>
                <a:cubicBezTo>
                  <a:pt x="21789" y="95"/>
                  <a:pt x="21821" y="127"/>
                  <a:pt x="21852" y="127"/>
                </a:cubicBezTo>
                <a:lnTo>
                  <a:pt x="23024" y="127"/>
                </a:lnTo>
                <a:cubicBezTo>
                  <a:pt x="23056" y="127"/>
                  <a:pt x="23087" y="95"/>
                  <a:pt x="23087" y="64"/>
                </a:cubicBezTo>
                <a:cubicBezTo>
                  <a:pt x="23087" y="32"/>
                  <a:pt x="23056" y="0"/>
                  <a:pt x="23024" y="0"/>
                </a:cubicBezTo>
                <a:close/>
                <a:moveTo>
                  <a:pt x="23816" y="0"/>
                </a:moveTo>
                <a:cubicBezTo>
                  <a:pt x="23784" y="0"/>
                  <a:pt x="23752" y="32"/>
                  <a:pt x="23752" y="64"/>
                </a:cubicBezTo>
                <a:cubicBezTo>
                  <a:pt x="23752" y="95"/>
                  <a:pt x="23784" y="127"/>
                  <a:pt x="23816" y="127"/>
                </a:cubicBezTo>
                <a:lnTo>
                  <a:pt x="25019" y="127"/>
                </a:lnTo>
                <a:cubicBezTo>
                  <a:pt x="25051" y="127"/>
                  <a:pt x="25051" y="95"/>
                  <a:pt x="25051" y="64"/>
                </a:cubicBezTo>
                <a:cubicBezTo>
                  <a:pt x="25051" y="32"/>
                  <a:pt x="25051" y="0"/>
                  <a:pt x="25019" y="0"/>
                </a:cubicBezTo>
                <a:close/>
                <a:moveTo>
                  <a:pt x="25811" y="0"/>
                </a:moveTo>
                <a:cubicBezTo>
                  <a:pt x="25779" y="0"/>
                  <a:pt x="25748" y="32"/>
                  <a:pt x="25748" y="64"/>
                </a:cubicBezTo>
                <a:cubicBezTo>
                  <a:pt x="25748" y="95"/>
                  <a:pt x="25779" y="127"/>
                  <a:pt x="25811" y="127"/>
                </a:cubicBezTo>
                <a:lnTo>
                  <a:pt x="26983" y="127"/>
                </a:lnTo>
                <a:cubicBezTo>
                  <a:pt x="27014" y="127"/>
                  <a:pt x="27046" y="95"/>
                  <a:pt x="27046" y="64"/>
                </a:cubicBezTo>
                <a:cubicBezTo>
                  <a:pt x="27046" y="32"/>
                  <a:pt x="27014" y="0"/>
                  <a:pt x="26983" y="0"/>
                </a:cubicBezTo>
                <a:close/>
                <a:moveTo>
                  <a:pt x="27774" y="0"/>
                </a:moveTo>
                <a:cubicBezTo>
                  <a:pt x="27743" y="0"/>
                  <a:pt x="27711" y="32"/>
                  <a:pt x="27711" y="64"/>
                </a:cubicBezTo>
                <a:cubicBezTo>
                  <a:pt x="27711" y="95"/>
                  <a:pt x="27743" y="127"/>
                  <a:pt x="27774" y="127"/>
                </a:cubicBezTo>
                <a:lnTo>
                  <a:pt x="28978" y="127"/>
                </a:lnTo>
                <a:cubicBezTo>
                  <a:pt x="29010" y="127"/>
                  <a:pt x="29010" y="95"/>
                  <a:pt x="29010" y="64"/>
                </a:cubicBezTo>
                <a:cubicBezTo>
                  <a:pt x="29010" y="32"/>
                  <a:pt x="29010" y="0"/>
                  <a:pt x="28978" y="0"/>
                </a:cubicBezTo>
                <a:close/>
                <a:moveTo>
                  <a:pt x="29770" y="0"/>
                </a:moveTo>
                <a:cubicBezTo>
                  <a:pt x="29738" y="0"/>
                  <a:pt x="29706" y="32"/>
                  <a:pt x="29706" y="64"/>
                </a:cubicBezTo>
                <a:cubicBezTo>
                  <a:pt x="29706" y="95"/>
                  <a:pt x="29738" y="127"/>
                  <a:pt x="29770" y="127"/>
                </a:cubicBezTo>
                <a:lnTo>
                  <a:pt x="30941" y="127"/>
                </a:lnTo>
                <a:cubicBezTo>
                  <a:pt x="30973" y="127"/>
                  <a:pt x="31005" y="95"/>
                  <a:pt x="31005" y="64"/>
                </a:cubicBezTo>
                <a:cubicBezTo>
                  <a:pt x="31005" y="32"/>
                  <a:pt x="30973" y="0"/>
                  <a:pt x="30941" y="0"/>
                </a:cubicBezTo>
                <a:close/>
                <a:moveTo>
                  <a:pt x="31733" y="0"/>
                </a:moveTo>
                <a:cubicBezTo>
                  <a:pt x="31701" y="0"/>
                  <a:pt x="31670" y="32"/>
                  <a:pt x="31670" y="64"/>
                </a:cubicBezTo>
                <a:cubicBezTo>
                  <a:pt x="31670" y="95"/>
                  <a:pt x="31701" y="127"/>
                  <a:pt x="31733" y="127"/>
                </a:cubicBezTo>
                <a:lnTo>
                  <a:pt x="32936" y="127"/>
                </a:lnTo>
                <a:cubicBezTo>
                  <a:pt x="32968" y="127"/>
                  <a:pt x="32968" y="95"/>
                  <a:pt x="32968" y="64"/>
                </a:cubicBezTo>
                <a:cubicBezTo>
                  <a:pt x="32968" y="32"/>
                  <a:pt x="32968" y="0"/>
                  <a:pt x="32936" y="0"/>
                </a:cubicBezTo>
                <a:close/>
                <a:moveTo>
                  <a:pt x="33728" y="0"/>
                </a:moveTo>
                <a:cubicBezTo>
                  <a:pt x="33697" y="0"/>
                  <a:pt x="33665" y="32"/>
                  <a:pt x="33665" y="64"/>
                </a:cubicBezTo>
                <a:cubicBezTo>
                  <a:pt x="33665" y="95"/>
                  <a:pt x="33697" y="127"/>
                  <a:pt x="33728" y="127"/>
                </a:cubicBezTo>
                <a:lnTo>
                  <a:pt x="34900" y="127"/>
                </a:lnTo>
                <a:cubicBezTo>
                  <a:pt x="34932" y="127"/>
                  <a:pt x="34963" y="95"/>
                  <a:pt x="34963" y="64"/>
                </a:cubicBezTo>
                <a:cubicBezTo>
                  <a:pt x="34963" y="32"/>
                  <a:pt x="34932" y="0"/>
                  <a:pt x="34900" y="0"/>
                </a:cubicBezTo>
                <a:close/>
                <a:moveTo>
                  <a:pt x="35692" y="0"/>
                </a:moveTo>
                <a:cubicBezTo>
                  <a:pt x="35660" y="0"/>
                  <a:pt x="35628" y="32"/>
                  <a:pt x="35628" y="64"/>
                </a:cubicBezTo>
                <a:cubicBezTo>
                  <a:pt x="35628" y="95"/>
                  <a:pt x="35660" y="127"/>
                  <a:pt x="35692" y="127"/>
                </a:cubicBezTo>
                <a:lnTo>
                  <a:pt x="36895" y="127"/>
                </a:lnTo>
                <a:cubicBezTo>
                  <a:pt x="36927" y="127"/>
                  <a:pt x="36927" y="95"/>
                  <a:pt x="36927" y="64"/>
                </a:cubicBezTo>
                <a:cubicBezTo>
                  <a:pt x="36927" y="32"/>
                  <a:pt x="36927" y="0"/>
                  <a:pt x="36895" y="0"/>
                </a:cubicBezTo>
                <a:close/>
                <a:moveTo>
                  <a:pt x="37687" y="0"/>
                </a:moveTo>
                <a:cubicBezTo>
                  <a:pt x="37655" y="0"/>
                  <a:pt x="37624" y="32"/>
                  <a:pt x="37624" y="64"/>
                </a:cubicBezTo>
                <a:cubicBezTo>
                  <a:pt x="37624" y="95"/>
                  <a:pt x="37655" y="127"/>
                  <a:pt x="37687" y="127"/>
                </a:cubicBezTo>
                <a:lnTo>
                  <a:pt x="38859" y="127"/>
                </a:lnTo>
                <a:cubicBezTo>
                  <a:pt x="38890" y="127"/>
                  <a:pt x="38922" y="95"/>
                  <a:pt x="38922" y="64"/>
                </a:cubicBezTo>
                <a:cubicBezTo>
                  <a:pt x="38922" y="32"/>
                  <a:pt x="38890" y="0"/>
                  <a:pt x="38859" y="0"/>
                </a:cubicBezTo>
                <a:close/>
                <a:moveTo>
                  <a:pt x="39650" y="0"/>
                </a:moveTo>
                <a:cubicBezTo>
                  <a:pt x="39619" y="0"/>
                  <a:pt x="39587" y="32"/>
                  <a:pt x="39587" y="64"/>
                </a:cubicBezTo>
                <a:cubicBezTo>
                  <a:pt x="39587" y="95"/>
                  <a:pt x="39619" y="127"/>
                  <a:pt x="39650" y="127"/>
                </a:cubicBezTo>
                <a:lnTo>
                  <a:pt x="40854" y="127"/>
                </a:lnTo>
                <a:cubicBezTo>
                  <a:pt x="40885" y="127"/>
                  <a:pt x="40885" y="95"/>
                  <a:pt x="40885" y="64"/>
                </a:cubicBezTo>
                <a:cubicBezTo>
                  <a:pt x="40885" y="32"/>
                  <a:pt x="40885" y="0"/>
                  <a:pt x="40854" y="0"/>
                </a:cubicBezTo>
                <a:close/>
                <a:moveTo>
                  <a:pt x="41645" y="0"/>
                </a:moveTo>
                <a:cubicBezTo>
                  <a:pt x="41614" y="0"/>
                  <a:pt x="41582" y="32"/>
                  <a:pt x="41582" y="64"/>
                </a:cubicBezTo>
                <a:cubicBezTo>
                  <a:pt x="41582" y="95"/>
                  <a:pt x="41614" y="127"/>
                  <a:pt x="41645" y="127"/>
                </a:cubicBezTo>
                <a:lnTo>
                  <a:pt x="42817" y="127"/>
                </a:lnTo>
                <a:cubicBezTo>
                  <a:pt x="42849" y="127"/>
                  <a:pt x="42881" y="95"/>
                  <a:pt x="42881" y="64"/>
                </a:cubicBezTo>
                <a:cubicBezTo>
                  <a:pt x="42881" y="32"/>
                  <a:pt x="42849" y="0"/>
                  <a:pt x="42817" y="0"/>
                </a:cubicBezTo>
                <a:close/>
                <a:moveTo>
                  <a:pt x="43609" y="0"/>
                </a:moveTo>
                <a:cubicBezTo>
                  <a:pt x="43577" y="0"/>
                  <a:pt x="43546" y="32"/>
                  <a:pt x="43546" y="64"/>
                </a:cubicBezTo>
                <a:cubicBezTo>
                  <a:pt x="43546" y="95"/>
                  <a:pt x="43577" y="127"/>
                  <a:pt x="43609" y="127"/>
                </a:cubicBezTo>
                <a:lnTo>
                  <a:pt x="44812" y="127"/>
                </a:lnTo>
                <a:cubicBezTo>
                  <a:pt x="44844" y="127"/>
                  <a:pt x="44844" y="95"/>
                  <a:pt x="44844" y="64"/>
                </a:cubicBezTo>
                <a:cubicBezTo>
                  <a:pt x="44844" y="32"/>
                  <a:pt x="44844" y="0"/>
                  <a:pt x="44812" y="0"/>
                </a:cubicBezTo>
                <a:close/>
                <a:moveTo>
                  <a:pt x="45604" y="0"/>
                </a:moveTo>
                <a:cubicBezTo>
                  <a:pt x="45572" y="0"/>
                  <a:pt x="45541" y="32"/>
                  <a:pt x="45541" y="64"/>
                </a:cubicBezTo>
                <a:cubicBezTo>
                  <a:pt x="45541" y="95"/>
                  <a:pt x="45572" y="127"/>
                  <a:pt x="45604" y="127"/>
                </a:cubicBezTo>
                <a:lnTo>
                  <a:pt x="46776" y="127"/>
                </a:lnTo>
                <a:cubicBezTo>
                  <a:pt x="46808" y="127"/>
                  <a:pt x="46839" y="95"/>
                  <a:pt x="46839" y="64"/>
                </a:cubicBezTo>
                <a:cubicBezTo>
                  <a:pt x="46839" y="32"/>
                  <a:pt x="46808" y="0"/>
                  <a:pt x="46776" y="0"/>
                </a:cubicBezTo>
                <a:close/>
                <a:moveTo>
                  <a:pt x="47568" y="0"/>
                </a:moveTo>
                <a:cubicBezTo>
                  <a:pt x="47536" y="0"/>
                  <a:pt x="47504" y="32"/>
                  <a:pt x="47504" y="64"/>
                </a:cubicBezTo>
                <a:cubicBezTo>
                  <a:pt x="47504" y="95"/>
                  <a:pt x="47536" y="127"/>
                  <a:pt x="47568" y="127"/>
                </a:cubicBezTo>
                <a:lnTo>
                  <a:pt x="48771" y="127"/>
                </a:lnTo>
                <a:cubicBezTo>
                  <a:pt x="48803" y="127"/>
                  <a:pt x="48803" y="95"/>
                  <a:pt x="48803" y="64"/>
                </a:cubicBezTo>
                <a:cubicBezTo>
                  <a:pt x="48803" y="32"/>
                  <a:pt x="48803" y="0"/>
                  <a:pt x="48771" y="0"/>
                </a:cubicBezTo>
                <a:close/>
                <a:moveTo>
                  <a:pt x="49563" y="0"/>
                </a:moveTo>
                <a:cubicBezTo>
                  <a:pt x="49531" y="0"/>
                  <a:pt x="49499" y="32"/>
                  <a:pt x="49499" y="64"/>
                </a:cubicBezTo>
                <a:cubicBezTo>
                  <a:pt x="49499" y="95"/>
                  <a:pt x="49531" y="127"/>
                  <a:pt x="49563" y="127"/>
                </a:cubicBezTo>
                <a:lnTo>
                  <a:pt x="50734" y="127"/>
                </a:lnTo>
                <a:cubicBezTo>
                  <a:pt x="50766" y="127"/>
                  <a:pt x="50798" y="95"/>
                  <a:pt x="50798" y="64"/>
                </a:cubicBezTo>
                <a:cubicBezTo>
                  <a:pt x="50798" y="32"/>
                  <a:pt x="50766" y="0"/>
                  <a:pt x="50734" y="0"/>
                </a:cubicBezTo>
                <a:close/>
                <a:moveTo>
                  <a:pt x="51526" y="0"/>
                </a:moveTo>
                <a:cubicBezTo>
                  <a:pt x="51495" y="0"/>
                  <a:pt x="51463" y="32"/>
                  <a:pt x="51463" y="64"/>
                </a:cubicBezTo>
                <a:cubicBezTo>
                  <a:pt x="51463" y="95"/>
                  <a:pt x="51495" y="127"/>
                  <a:pt x="51526" y="127"/>
                </a:cubicBezTo>
                <a:lnTo>
                  <a:pt x="52730" y="127"/>
                </a:lnTo>
                <a:cubicBezTo>
                  <a:pt x="52761" y="127"/>
                  <a:pt x="52761" y="95"/>
                  <a:pt x="52761" y="64"/>
                </a:cubicBezTo>
                <a:cubicBezTo>
                  <a:pt x="52761" y="32"/>
                  <a:pt x="52761" y="0"/>
                  <a:pt x="52730" y="0"/>
                </a:cubicBezTo>
                <a:close/>
                <a:moveTo>
                  <a:pt x="53521" y="0"/>
                </a:moveTo>
                <a:cubicBezTo>
                  <a:pt x="53490" y="0"/>
                  <a:pt x="53458" y="32"/>
                  <a:pt x="53458" y="64"/>
                </a:cubicBezTo>
                <a:cubicBezTo>
                  <a:pt x="53458" y="95"/>
                  <a:pt x="53490" y="127"/>
                  <a:pt x="53521" y="127"/>
                </a:cubicBezTo>
                <a:lnTo>
                  <a:pt x="54693" y="127"/>
                </a:lnTo>
                <a:cubicBezTo>
                  <a:pt x="54725" y="127"/>
                  <a:pt x="54756" y="95"/>
                  <a:pt x="54756" y="64"/>
                </a:cubicBezTo>
                <a:cubicBezTo>
                  <a:pt x="54756" y="32"/>
                  <a:pt x="54725" y="0"/>
                  <a:pt x="54693" y="0"/>
                </a:cubicBezTo>
                <a:close/>
                <a:moveTo>
                  <a:pt x="55485" y="0"/>
                </a:moveTo>
                <a:cubicBezTo>
                  <a:pt x="55453" y="0"/>
                  <a:pt x="55422" y="32"/>
                  <a:pt x="55422" y="64"/>
                </a:cubicBezTo>
                <a:cubicBezTo>
                  <a:pt x="55422" y="95"/>
                  <a:pt x="55453" y="127"/>
                  <a:pt x="55485" y="127"/>
                </a:cubicBezTo>
                <a:lnTo>
                  <a:pt x="56688" y="127"/>
                </a:lnTo>
                <a:cubicBezTo>
                  <a:pt x="56720" y="127"/>
                  <a:pt x="56720" y="95"/>
                  <a:pt x="56720" y="64"/>
                </a:cubicBezTo>
                <a:cubicBezTo>
                  <a:pt x="56720" y="32"/>
                  <a:pt x="56720" y="0"/>
                  <a:pt x="56688" y="0"/>
                </a:cubicBezTo>
                <a:close/>
                <a:moveTo>
                  <a:pt x="57480" y="0"/>
                </a:moveTo>
                <a:cubicBezTo>
                  <a:pt x="57448" y="0"/>
                  <a:pt x="57417" y="32"/>
                  <a:pt x="57417" y="64"/>
                </a:cubicBezTo>
                <a:cubicBezTo>
                  <a:pt x="57417" y="95"/>
                  <a:pt x="57448" y="127"/>
                  <a:pt x="57480" y="127"/>
                </a:cubicBezTo>
                <a:lnTo>
                  <a:pt x="58652" y="127"/>
                </a:lnTo>
                <a:cubicBezTo>
                  <a:pt x="58683" y="127"/>
                  <a:pt x="58715" y="95"/>
                  <a:pt x="58715" y="64"/>
                </a:cubicBezTo>
                <a:cubicBezTo>
                  <a:pt x="58715" y="32"/>
                  <a:pt x="58683" y="0"/>
                  <a:pt x="58652" y="0"/>
                </a:cubicBezTo>
                <a:close/>
                <a:moveTo>
                  <a:pt x="59443" y="0"/>
                </a:moveTo>
                <a:cubicBezTo>
                  <a:pt x="59412" y="0"/>
                  <a:pt x="59380" y="32"/>
                  <a:pt x="59380" y="64"/>
                </a:cubicBezTo>
                <a:cubicBezTo>
                  <a:pt x="59380" y="95"/>
                  <a:pt x="59412" y="127"/>
                  <a:pt x="59443" y="127"/>
                </a:cubicBezTo>
                <a:lnTo>
                  <a:pt x="60647" y="127"/>
                </a:lnTo>
                <a:cubicBezTo>
                  <a:pt x="60679" y="127"/>
                  <a:pt x="60679" y="95"/>
                  <a:pt x="60679" y="64"/>
                </a:cubicBezTo>
                <a:cubicBezTo>
                  <a:pt x="60679" y="32"/>
                  <a:pt x="60679" y="0"/>
                  <a:pt x="60647" y="0"/>
                </a:cubicBezTo>
                <a:close/>
                <a:moveTo>
                  <a:pt x="61439" y="0"/>
                </a:moveTo>
                <a:cubicBezTo>
                  <a:pt x="61407" y="0"/>
                  <a:pt x="61375" y="32"/>
                  <a:pt x="61375" y="64"/>
                </a:cubicBezTo>
                <a:cubicBezTo>
                  <a:pt x="61375" y="95"/>
                  <a:pt x="61407" y="127"/>
                  <a:pt x="61439" y="127"/>
                </a:cubicBezTo>
                <a:lnTo>
                  <a:pt x="62610" y="127"/>
                </a:lnTo>
                <a:cubicBezTo>
                  <a:pt x="62642" y="127"/>
                  <a:pt x="62674" y="95"/>
                  <a:pt x="62674" y="64"/>
                </a:cubicBezTo>
                <a:cubicBezTo>
                  <a:pt x="62674" y="32"/>
                  <a:pt x="62642" y="0"/>
                  <a:pt x="62610" y="0"/>
                </a:cubicBezTo>
                <a:close/>
                <a:moveTo>
                  <a:pt x="63402" y="0"/>
                </a:moveTo>
                <a:cubicBezTo>
                  <a:pt x="63370" y="0"/>
                  <a:pt x="63339" y="32"/>
                  <a:pt x="63339" y="64"/>
                </a:cubicBezTo>
                <a:cubicBezTo>
                  <a:pt x="63339" y="95"/>
                  <a:pt x="63370" y="127"/>
                  <a:pt x="63402" y="127"/>
                </a:cubicBezTo>
                <a:lnTo>
                  <a:pt x="64606" y="127"/>
                </a:lnTo>
                <a:cubicBezTo>
                  <a:pt x="64637" y="127"/>
                  <a:pt x="64637" y="95"/>
                  <a:pt x="64637" y="64"/>
                </a:cubicBezTo>
                <a:cubicBezTo>
                  <a:pt x="64637" y="32"/>
                  <a:pt x="64637" y="0"/>
                  <a:pt x="64606" y="0"/>
                </a:cubicBezTo>
                <a:close/>
                <a:moveTo>
                  <a:pt x="65397" y="0"/>
                </a:moveTo>
                <a:cubicBezTo>
                  <a:pt x="65366" y="0"/>
                  <a:pt x="65334" y="32"/>
                  <a:pt x="65334" y="64"/>
                </a:cubicBezTo>
                <a:cubicBezTo>
                  <a:pt x="65334" y="95"/>
                  <a:pt x="65334" y="127"/>
                  <a:pt x="65397" y="127"/>
                </a:cubicBezTo>
                <a:lnTo>
                  <a:pt x="66569" y="127"/>
                </a:lnTo>
                <a:cubicBezTo>
                  <a:pt x="66601" y="127"/>
                  <a:pt x="66632" y="95"/>
                  <a:pt x="66632" y="64"/>
                </a:cubicBezTo>
                <a:cubicBezTo>
                  <a:pt x="66632" y="32"/>
                  <a:pt x="66601" y="0"/>
                  <a:pt x="66569" y="0"/>
                </a:cubicBezTo>
                <a:close/>
                <a:moveTo>
                  <a:pt x="67361" y="0"/>
                </a:moveTo>
                <a:cubicBezTo>
                  <a:pt x="67329" y="0"/>
                  <a:pt x="67297" y="32"/>
                  <a:pt x="67297" y="64"/>
                </a:cubicBezTo>
                <a:cubicBezTo>
                  <a:pt x="67297" y="95"/>
                  <a:pt x="67329" y="127"/>
                  <a:pt x="67361" y="127"/>
                </a:cubicBezTo>
                <a:lnTo>
                  <a:pt x="68564" y="127"/>
                </a:lnTo>
                <a:cubicBezTo>
                  <a:pt x="68596" y="127"/>
                  <a:pt x="68596" y="95"/>
                  <a:pt x="68596" y="64"/>
                </a:cubicBezTo>
                <a:cubicBezTo>
                  <a:pt x="68596" y="32"/>
                  <a:pt x="68596" y="0"/>
                  <a:pt x="68564" y="0"/>
                </a:cubicBezTo>
                <a:close/>
                <a:moveTo>
                  <a:pt x="69356" y="0"/>
                </a:moveTo>
                <a:cubicBezTo>
                  <a:pt x="69324" y="0"/>
                  <a:pt x="69293" y="32"/>
                  <a:pt x="69293" y="64"/>
                </a:cubicBezTo>
                <a:cubicBezTo>
                  <a:pt x="69293" y="95"/>
                  <a:pt x="69293" y="127"/>
                  <a:pt x="69356" y="127"/>
                </a:cubicBezTo>
                <a:lnTo>
                  <a:pt x="70528" y="127"/>
                </a:lnTo>
                <a:cubicBezTo>
                  <a:pt x="70559" y="127"/>
                  <a:pt x="70591" y="95"/>
                  <a:pt x="70591" y="64"/>
                </a:cubicBezTo>
                <a:cubicBezTo>
                  <a:pt x="70591" y="32"/>
                  <a:pt x="70559" y="0"/>
                  <a:pt x="70528" y="0"/>
                </a:cubicBezTo>
                <a:close/>
                <a:moveTo>
                  <a:pt x="71319" y="0"/>
                </a:moveTo>
                <a:cubicBezTo>
                  <a:pt x="71288" y="0"/>
                  <a:pt x="71256" y="32"/>
                  <a:pt x="71256" y="64"/>
                </a:cubicBezTo>
                <a:cubicBezTo>
                  <a:pt x="71256" y="95"/>
                  <a:pt x="71288" y="127"/>
                  <a:pt x="71319" y="127"/>
                </a:cubicBezTo>
                <a:lnTo>
                  <a:pt x="72523" y="127"/>
                </a:lnTo>
                <a:cubicBezTo>
                  <a:pt x="72554" y="127"/>
                  <a:pt x="72554" y="95"/>
                  <a:pt x="72554" y="64"/>
                </a:cubicBezTo>
                <a:cubicBezTo>
                  <a:pt x="72554" y="32"/>
                  <a:pt x="72554" y="0"/>
                  <a:pt x="72523" y="0"/>
                </a:cubicBezTo>
                <a:close/>
                <a:moveTo>
                  <a:pt x="73315" y="0"/>
                </a:moveTo>
                <a:cubicBezTo>
                  <a:pt x="73283" y="0"/>
                  <a:pt x="73251" y="32"/>
                  <a:pt x="73251" y="64"/>
                </a:cubicBezTo>
                <a:cubicBezTo>
                  <a:pt x="73251" y="95"/>
                  <a:pt x="73251" y="127"/>
                  <a:pt x="73315" y="127"/>
                </a:cubicBezTo>
                <a:lnTo>
                  <a:pt x="74486" y="127"/>
                </a:lnTo>
                <a:cubicBezTo>
                  <a:pt x="74518" y="127"/>
                  <a:pt x="74550" y="95"/>
                  <a:pt x="74550" y="64"/>
                </a:cubicBezTo>
                <a:cubicBezTo>
                  <a:pt x="74550" y="32"/>
                  <a:pt x="74518" y="0"/>
                  <a:pt x="74486" y="0"/>
                </a:cubicBezTo>
                <a:close/>
                <a:moveTo>
                  <a:pt x="75278" y="0"/>
                </a:moveTo>
                <a:cubicBezTo>
                  <a:pt x="75246" y="0"/>
                  <a:pt x="75215" y="32"/>
                  <a:pt x="75215" y="64"/>
                </a:cubicBezTo>
                <a:cubicBezTo>
                  <a:pt x="75215" y="95"/>
                  <a:pt x="75246" y="127"/>
                  <a:pt x="75278" y="127"/>
                </a:cubicBezTo>
                <a:lnTo>
                  <a:pt x="76481" y="127"/>
                </a:lnTo>
                <a:cubicBezTo>
                  <a:pt x="76513" y="127"/>
                  <a:pt x="76513" y="95"/>
                  <a:pt x="76513" y="64"/>
                </a:cubicBezTo>
                <a:cubicBezTo>
                  <a:pt x="76513" y="32"/>
                  <a:pt x="76513" y="0"/>
                  <a:pt x="76481" y="0"/>
                </a:cubicBezTo>
                <a:close/>
                <a:moveTo>
                  <a:pt x="77273" y="0"/>
                </a:moveTo>
                <a:cubicBezTo>
                  <a:pt x="77242" y="0"/>
                  <a:pt x="77210" y="32"/>
                  <a:pt x="77210" y="64"/>
                </a:cubicBezTo>
                <a:cubicBezTo>
                  <a:pt x="77210" y="95"/>
                  <a:pt x="77210" y="127"/>
                  <a:pt x="77273" y="127"/>
                </a:cubicBezTo>
                <a:lnTo>
                  <a:pt x="78445" y="127"/>
                </a:lnTo>
                <a:cubicBezTo>
                  <a:pt x="78477" y="127"/>
                  <a:pt x="78508" y="95"/>
                  <a:pt x="78508" y="64"/>
                </a:cubicBezTo>
                <a:cubicBezTo>
                  <a:pt x="78508" y="32"/>
                  <a:pt x="78477" y="0"/>
                  <a:pt x="78445" y="0"/>
                </a:cubicBezTo>
                <a:close/>
                <a:moveTo>
                  <a:pt x="79237" y="0"/>
                </a:moveTo>
                <a:cubicBezTo>
                  <a:pt x="79205" y="0"/>
                  <a:pt x="79173" y="32"/>
                  <a:pt x="79173" y="64"/>
                </a:cubicBezTo>
                <a:cubicBezTo>
                  <a:pt x="79173" y="95"/>
                  <a:pt x="79205" y="127"/>
                  <a:pt x="79237" y="127"/>
                </a:cubicBezTo>
                <a:lnTo>
                  <a:pt x="80440" y="127"/>
                </a:lnTo>
                <a:cubicBezTo>
                  <a:pt x="80472" y="127"/>
                  <a:pt x="80472" y="95"/>
                  <a:pt x="80472" y="64"/>
                </a:cubicBezTo>
                <a:cubicBezTo>
                  <a:pt x="80472" y="32"/>
                  <a:pt x="80472" y="0"/>
                  <a:pt x="80440" y="0"/>
                </a:cubicBezTo>
                <a:close/>
                <a:moveTo>
                  <a:pt x="81232" y="0"/>
                </a:moveTo>
                <a:cubicBezTo>
                  <a:pt x="81200" y="0"/>
                  <a:pt x="81168" y="32"/>
                  <a:pt x="81168" y="64"/>
                </a:cubicBezTo>
                <a:cubicBezTo>
                  <a:pt x="81168" y="95"/>
                  <a:pt x="81168" y="127"/>
                  <a:pt x="81232" y="127"/>
                </a:cubicBezTo>
                <a:lnTo>
                  <a:pt x="82404" y="127"/>
                </a:lnTo>
                <a:cubicBezTo>
                  <a:pt x="82435" y="127"/>
                  <a:pt x="82467" y="95"/>
                  <a:pt x="82467" y="64"/>
                </a:cubicBezTo>
                <a:cubicBezTo>
                  <a:pt x="82467" y="32"/>
                  <a:pt x="82435" y="0"/>
                  <a:pt x="82404" y="0"/>
                </a:cubicBezTo>
                <a:close/>
                <a:moveTo>
                  <a:pt x="83195" y="0"/>
                </a:moveTo>
                <a:cubicBezTo>
                  <a:pt x="83164" y="0"/>
                  <a:pt x="83132" y="32"/>
                  <a:pt x="83132" y="64"/>
                </a:cubicBezTo>
                <a:cubicBezTo>
                  <a:pt x="83132" y="95"/>
                  <a:pt x="83164" y="127"/>
                  <a:pt x="83195" y="127"/>
                </a:cubicBezTo>
                <a:lnTo>
                  <a:pt x="84399" y="127"/>
                </a:lnTo>
                <a:cubicBezTo>
                  <a:pt x="84430" y="127"/>
                  <a:pt x="84430" y="95"/>
                  <a:pt x="84430" y="64"/>
                </a:cubicBezTo>
                <a:cubicBezTo>
                  <a:pt x="84430" y="32"/>
                  <a:pt x="84430" y="0"/>
                  <a:pt x="84399" y="0"/>
                </a:cubicBezTo>
                <a:close/>
                <a:moveTo>
                  <a:pt x="85190" y="0"/>
                </a:moveTo>
                <a:cubicBezTo>
                  <a:pt x="85159" y="0"/>
                  <a:pt x="85127" y="32"/>
                  <a:pt x="85127" y="64"/>
                </a:cubicBezTo>
                <a:cubicBezTo>
                  <a:pt x="85127" y="95"/>
                  <a:pt x="85127" y="127"/>
                  <a:pt x="85190" y="127"/>
                </a:cubicBezTo>
                <a:lnTo>
                  <a:pt x="86362" y="127"/>
                </a:lnTo>
                <a:cubicBezTo>
                  <a:pt x="86394" y="127"/>
                  <a:pt x="86426" y="95"/>
                  <a:pt x="86426" y="64"/>
                </a:cubicBezTo>
                <a:cubicBezTo>
                  <a:pt x="86426" y="32"/>
                  <a:pt x="86394" y="0"/>
                  <a:pt x="86362" y="0"/>
                </a:cubicBezTo>
                <a:close/>
                <a:moveTo>
                  <a:pt x="87154" y="0"/>
                </a:moveTo>
                <a:cubicBezTo>
                  <a:pt x="87122" y="0"/>
                  <a:pt x="87091" y="32"/>
                  <a:pt x="87091" y="64"/>
                </a:cubicBezTo>
                <a:cubicBezTo>
                  <a:pt x="87091" y="95"/>
                  <a:pt x="87122" y="127"/>
                  <a:pt x="87154" y="127"/>
                </a:cubicBezTo>
                <a:lnTo>
                  <a:pt x="88357" y="127"/>
                </a:lnTo>
                <a:cubicBezTo>
                  <a:pt x="88389" y="127"/>
                  <a:pt x="88389" y="95"/>
                  <a:pt x="88389" y="64"/>
                </a:cubicBezTo>
                <a:cubicBezTo>
                  <a:pt x="88389" y="32"/>
                  <a:pt x="88389" y="0"/>
                  <a:pt x="88357" y="0"/>
                </a:cubicBezTo>
                <a:close/>
                <a:moveTo>
                  <a:pt x="89149" y="0"/>
                </a:moveTo>
                <a:cubicBezTo>
                  <a:pt x="89117" y="0"/>
                  <a:pt x="89086" y="32"/>
                  <a:pt x="89086" y="64"/>
                </a:cubicBezTo>
                <a:cubicBezTo>
                  <a:pt x="89086" y="95"/>
                  <a:pt x="89086" y="127"/>
                  <a:pt x="89149" y="127"/>
                </a:cubicBezTo>
                <a:lnTo>
                  <a:pt x="90321" y="127"/>
                </a:lnTo>
                <a:cubicBezTo>
                  <a:pt x="90352" y="127"/>
                  <a:pt x="90384" y="95"/>
                  <a:pt x="90384" y="64"/>
                </a:cubicBezTo>
                <a:cubicBezTo>
                  <a:pt x="90384" y="32"/>
                  <a:pt x="90352" y="0"/>
                  <a:pt x="90321" y="0"/>
                </a:cubicBezTo>
                <a:close/>
                <a:moveTo>
                  <a:pt x="91113" y="0"/>
                </a:moveTo>
                <a:cubicBezTo>
                  <a:pt x="91081" y="0"/>
                  <a:pt x="91049" y="32"/>
                  <a:pt x="91049" y="64"/>
                </a:cubicBezTo>
                <a:cubicBezTo>
                  <a:pt x="91049" y="95"/>
                  <a:pt x="91081" y="127"/>
                  <a:pt x="91113" y="127"/>
                </a:cubicBezTo>
                <a:lnTo>
                  <a:pt x="92316" y="127"/>
                </a:lnTo>
                <a:cubicBezTo>
                  <a:pt x="92348" y="127"/>
                  <a:pt x="92348" y="95"/>
                  <a:pt x="92348" y="64"/>
                </a:cubicBezTo>
                <a:cubicBezTo>
                  <a:pt x="92348" y="32"/>
                  <a:pt x="92348" y="0"/>
                  <a:pt x="92316" y="0"/>
                </a:cubicBezTo>
                <a:close/>
                <a:moveTo>
                  <a:pt x="93108" y="0"/>
                </a:moveTo>
                <a:cubicBezTo>
                  <a:pt x="93076" y="0"/>
                  <a:pt x="93044" y="32"/>
                  <a:pt x="93044" y="64"/>
                </a:cubicBezTo>
                <a:cubicBezTo>
                  <a:pt x="93044" y="95"/>
                  <a:pt x="93044" y="127"/>
                  <a:pt x="93108" y="127"/>
                </a:cubicBezTo>
                <a:lnTo>
                  <a:pt x="94279" y="127"/>
                </a:lnTo>
                <a:cubicBezTo>
                  <a:pt x="94311" y="127"/>
                  <a:pt x="94343" y="95"/>
                  <a:pt x="94343" y="64"/>
                </a:cubicBezTo>
                <a:cubicBezTo>
                  <a:pt x="94343" y="32"/>
                  <a:pt x="94311" y="0"/>
                  <a:pt x="94279" y="0"/>
                </a:cubicBezTo>
                <a:close/>
                <a:moveTo>
                  <a:pt x="95071" y="0"/>
                </a:moveTo>
                <a:cubicBezTo>
                  <a:pt x="95040" y="0"/>
                  <a:pt x="95008" y="32"/>
                  <a:pt x="95008" y="64"/>
                </a:cubicBezTo>
                <a:cubicBezTo>
                  <a:pt x="95008" y="95"/>
                  <a:pt x="95040" y="127"/>
                  <a:pt x="95071" y="127"/>
                </a:cubicBezTo>
                <a:lnTo>
                  <a:pt x="96275" y="127"/>
                </a:lnTo>
                <a:cubicBezTo>
                  <a:pt x="96306" y="127"/>
                  <a:pt x="96306" y="95"/>
                  <a:pt x="96306" y="64"/>
                </a:cubicBezTo>
                <a:cubicBezTo>
                  <a:pt x="96306" y="32"/>
                  <a:pt x="96306" y="0"/>
                  <a:pt x="96275" y="0"/>
                </a:cubicBezTo>
                <a:close/>
                <a:moveTo>
                  <a:pt x="97066" y="0"/>
                </a:moveTo>
                <a:cubicBezTo>
                  <a:pt x="97035" y="0"/>
                  <a:pt x="97003" y="32"/>
                  <a:pt x="97003" y="64"/>
                </a:cubicBezTo>
                <a:cubicBezTo>
                  <a:pt x="97003" y="95"/>
                  <a:pt x="97003" y="127"/>
                  <a:pt x="97066" y="127"/>
                </a:cubicBezTo>
                <a:lnTo>
                  <a:pt x="98238" y="127"/>
                </a:lnTo>
                <a:cubicBezTo>
                  <a:pt x="98270" y="127"/>
                  <a:pt x="98301" y="95"/>
                  <a:pt x="98301" y="64"/>
                </a:cubicBezTo>
                <a:cubicBezTo>
                  <a:pt x="98301" y="32"/>
                  <a:pt x="98270" y="0"/>
                  <a:pt x="98238" y="0"/>
                </a:cubicBezTo>
                <a:close/>
                <a:moveTo>
                  <a:pt x="99030" y="0"/>
                </a:moveTo>
                <a:cubicBezTo>
                  <a:pt x="98998" y="0"/>
                  <a:pt x="98966" y="32"/>
                  <a:pt x="98966" y="64"/>
                </a:cubicBezTo>
                <a:cubicBezTo>
                  <a:pt x="98966" y="95"/>
                  <a:pt x="98998" y="127"/>
                  <a:pt x="99030" y="127"/>
                </a:cubicBezTo>
                <a:lnTo>
                  <a:pt x="100233" y="127"/>
                </a:lnTo>
                <a:cubicBezTo>
                  <a:pt x="100265" y="127"/>
                  <a:pt x="100265" y="95"/>
                  <a:pt x="100265" y="64"/>
                </a:cubicBezTo>
                <a:cubicBezTo>
                  <a:pt x="100265" y="32"/>
                  <a:pt x="100265" y="0"/>
                  <a:pt x="100233" y="0"/>
                </a:cubicBezTo>
                <a:close/>
                <a:moveTo>
                  <a:pt x="101025" y="0"/>
                </a:moveTo>
                <a:cubicBezTo>
                  <a:pt x="100993" y="0"/>
                  <a:pt x="100962" y="32"/>
                  <a:pt x="100962" y="64"/>
                </a:cubicBezTo>
                <a:cubicBezTo>
                  <a:pt x="100962" y="95"/>
                  <a:pt x="100962" y="127"/>
                  <a:pt x="101025" y="127"/>
                </a:cubicBezTo>
                <a:lnTo>
                  <a:pt x="102197" y="127"/>
                </a:lnTo>
                <a:cubicBezTo>
                  <a:pt x="102228" y="127"/>
                  <a:pt x="102260" y="95"/>
                  <a:pt x="102260" y="64"/>
                </a:cubicBezTo>
                <a:cubicBezTo>
                  <a:pt x="102260" y="32"/>
                  <a:pt x="102228" y="0"/>
                  <a:pt x="102197" y="0"/>
                </a:cubicBezTo>
                <a:close/>
                <a:moveTo>
                  <a:pt x="102988" y="0"/>
                </a:moveTo>
                <a:cubicBezTo>
                  <a:pt x="102957" y="0"/>
                  <a:pt x="102925" y="32"/>
                  <a:pt x="102925" y="64"/>
                </a:cubicBezTo>
                <a:cubicBezTo>
                  <a:pt x="102925" y="95"/>
                  <a:pt x="102957" y="127"/>
                  <a:pt x="102988" y="127"/>
                </a:cubicBezTo>
                <a:lnTo>
                  <a:pt x="104192" y="127"/>
                </a:lnTo>
                <a:cubicBezTo>
                  <a:pt x="104224" y="127"/>
                  <a:pt x="104224" y="95"/>
                  <a:pt x="104224" y="64"/>
                </a:cubicBezTo>
                <a:cubicBezTo>
                  <a:pt x="104224" y="32"/>
                  <a:pt x="104224" y="0"/>
                  <a:pt x="104192" y="0"/>
                </a:cubicBezTo>
                <a:close/>
                <a:moveTo>
                  <a:pt x="104984" y="0"/>
                </a:moveTo>
                <a:cubicBezTo>
                  <a:pt x="104952" y="0"/>
                  <a:pt x="104920" y="32"/>
                  <a:pt x="104920" y="64"/>
                </a:cubicBezTo>
                <a:cubicBezTo>
                  <a:pt x="104920" y="95"/>
                  <a:pt x="104920" y="127"/>
                  <a:pt x="104984" y="127"/>
                </a:cubicBezTo>
                <a:lnTo>
                  <a:pt x="106155" y="127"/>
                </a:lnTo>
                <a:cubicBezTo>
                  <a:pt x="106187" y="127"/>
                  <a:pt x="106219" y="95"/>
                  <a:pt x="106219" y="64"/>
                </a:cubicBezTo>
                <a:cubicBezTo>
                  <a:pt x="106219" y="32"/>
                  <a:pt x="106187" y="0"/>
                  <a:pt x="106155" y="0"/>
                </a:cubicBezTo>
                <a:close/>
                <a:moveTo>
                  <a:pt x="106947" y="0"/>
                </a:moveTo>
                <a:cubicBezTo>
                  <a:pt x="106915" y="0"/>
                  <a:pt x="106884" y="32"/>
                  <a:pt x="106884" y="64"/>
                </a:cubicBezTo>
                <a:cubicBezTo>
                  <a:pt x="106884" y="95"/>
                  <a:pt x="106915" y="127"/>
                  <a:pt x="106947" y="127"/>
                </a:cubicBezTo>
                <a:lnTo>
                  <a:pt x="108151" y="127"/>
                </a:lnTo>
                <a:cubicBezTo>
                  <a:pt x="108182" y="127"/>
                  <a:pt x="108182" y="95"/>
                  <a:pt x="108182" y="64"/>
                </a:cubicBezTo>
                <a:cubicBezTo>
                  <a:pt x="108182" y="32"/>
                  <a:pt x="108182" y="0"/>
                  <a:pt x="108151" y="0"/>
                </a:cubicBezTo>
                <a:close/>
                <a:moveTo>
                  <a:pt x="108942" y="0"/>
                </a:moveTo>
                <a:cubicBezTo>
                  <a:pt x="108911" y="0"/>
                  <a:pt x="108879" y="32"/>
                  <a:pt x="108879" y="64"/>
                </a:cubicBezTo>
                <a:cubicBezTo>
                  <a:pt x="108879" y="95"/>
                  <a:pt x="108879" y="127"/>
                  <a:pt x="108942" y="127"/>
                </a:cubicBezTo>
                <a:lnTo>
                  <a:pt x="110114" y="127"/>
                </a:lnTo>
                <a:cubicBezTo>
                  <a:pt x="110146" y="127"/>
                  <a:pt x="110177" y="95"/>
                  <a:pt x="110177" y="64"/>
                </a:cubicBezTo>
                <a:cubicBezTo>
                  <a:pt x="110177" y="32"/>
                  <a:pt x="110146" y="0"/>
                  <a:pt x="110114" y="0"/>
                </a:cubicBezTo>
                <a:close/>
                <a:moveTo>
                  <a:pt x="110906" y="0"/>
                </a:moveTo>
                <a:cubicBezTo>
                  <a:pt x="110874" y="0"/>
                  <a:pt x="110842" y="32"/>
                  <a:pt x="110842" y="64"/>
                </a:cubicBezTo>
                <a:cubicBezTo>
                  <a:pt x="110842" y="95"/>
                  <a:pt x="110874" y="127"/>
                  <a:pt x="110906" y="127"/>
                </a:cubicBezTo>
                <a:lnTo>
                  <a:pt x="112109" y="127"/>
                </a:lnTo>
                <a:cubicBezTo>
                  <a:pt x="112141" y="127"/>
                  <a:pt x="112141" y="95"/>
                  <a:pt x="112141" y="64"/>
                </a:cubicBezTo>
                <a:cubicBezTo>
                  <a:pt x="112141" y="32"/>
                  <a:pt x="112141" y="0"/>
                  <a:pt x="112109" y="0"/>
                </a:cubicBezTo>
                <a:close/>
                <a:moveTo>
                  <a:pt x="112901" y="0"/>
                </a:moveTo>
                <a:cubicBezTo>
                  <a:pt x="112869" y="0"/>
                  <a:pt x="112838" y="32"/>
                  <a:pt x="112838" y="64"/>
                </a:cubicBezTo>
                <a:cubicBezTo>
                  <a:pt x="112838" y="95"/>
                  <a:pt x="112838" y="127"/>
                  <a:pt x="112901" y="127"/>
                </a:cubicBezTo>
                <a:lnTo>
                  <a:pt x="114073" y="127"/>
                </a:lnTo>
                <a:cubicBezTo>
                  <a:pt x="114104" y="127"/>
                  <a:pt x="114136" y="95"/>
                  <a:pt x="114136" y="64"/>
                </a:cubicBezTo>
                <a:cubicBezTo>
                  <a:pt x="114136" y="32"/>
                  <a:pt x="114104" y="0"/>
                  <a:pt x="114073" y="0"/>
                </a:cubicBezTo>
                <a:close/>
                <a:moveTo>
                  <a:pt x="114864" y="0"/>
                </a:moveTo>
                <a:cubicBezTo>
                  <a:pt x="114833" y="0"/>
                  <a:pt x="114801" y="32"/>
                  <a:pt x="114801" y="64"/>
                </a:cubicBezTo>
                <a:cubicBezTo>
                  <a:pt x="114801" y="95"/>
                  <a:pt x="114833" y="127"/>
                  <a:pt x="114864" y="127"/>
                </a:cubicBezTo>
                <a:lnTo>
                  <a:pt x="116068" y="127"/>
                </a:lnTo>
                <a:cubicBezTo>
                  <a:pt x="116099" y="127"/>
                  <a:pt x="116099" y="95"/>
                  <a:pt x="116099" y="64"/>
                </a:cubicBezTo>
                <a:cubicBezTo>
                  <a:pt x="116099" y="32"/>
                  <a:pt x="116099" y="0"/>
                  <a:pt x="116068" y="0"/>
                </a:cubicBezTo>
                <a:close/>
                <a:moveTo>
                  <a:pt x="116860" y="0"/>
                </a:moveTo>
                <a:cubicBezTo>
                  <a:pt x="116828" y="0"/>
                  <a:pt x="116796" y="32"/>
                  <a:pt x="116796" y="64"/>
                </a:cubicBezTo>
                <a:cubicBezTo>
                  <a:pt x="116796" y="95"/>
                  <a:pt x="116796" y="127"/>
                  <a:pt x="116860" y="127"/>
                </a:cubicBezTo>
                <a:lnTo>
                  <a:pt x="118031" y="127"/>
                </a:lnTo>
                <a:cubicBezTo>
                  <a:pt x="118063" y="127"/>
                  <a:pt x="118095" y="95"/>
                  <a:pt x="118095" y="64"/>
                </a:cubicBezTo>
                <a:cubicBezTo>
                  <a:pt x="118095" y="32"/>
                  <a:pt x="118063" y="0"/>
                  <a:pt x="118031" y="0"/>
                </a:cubicBezTo>
                <a:close/>
                <a:moveTo>
                  <a:pt x="118823" y="0"/>
                </a:moveTo>
                <a:cubicBezTo>
                  <a:pt x="118791" y="0"/>
                  <a:pt x="118760" y="32"/>
                  <a:pt x="118760" y="64"/>
                </a:cubicBezTo>
                <a:cubicBezTo>
                  <a:pt x="118760" y="95"/>
                  <a:pt x="118791" y="127"/>
                  <a:pt x="118823" y="127"/>
                </a:cubicBezTo>
                <a:lnTo>
                  <a:pt x="120026" y="127"/>
                </a:lnTo>
                <a:cubicBezTo>
                  <a:pt x="120058" y="127"/>
                  <a:pt x="120058" y="95"/>
                  <a:pt x="120058" y="64"/>
                </a:cubicBezTo>
                <a:cubicBezTo>
                  <a:pt x="120058" y="32"/>
                  <a:pt x="120058" y="0"/>
                  <a:pt x="120026" y="0"/>
                </a:cubicBezTo>
                <a:close/>
                <a:moveTo>
                  <a:pt x="120818" y="0"/>
                </a:moveTo>
                <a:cubicBezTo>
                  <a:pt x="120786" y="0"/>
                  <a:pt x="120755" y="32"/>
                  <a:pt x="120755" y="64"/>
                </a:cubicBezTo>
                <a:cubicBezTo>
                  <a:pt x="120755" y="95"/>
                  <a:pt x="120786" y="127"/>
                  <a:pt x="120818" y="127"/>
                </a:cubicBezTo>
                <a:lnTo>
                  <a:pt x="121990" y="127"/>
                </a:lnTo>
                <a:cubicBezTo>
                  <a:pt x="122022" y="127"/>
                  <a:pt x="122053" y="95"/>
                  <a:pt x="122053" y="64"/>
                </a:cubicBezTo>
                <a:cubicBezTo>
                  <a:pt x="122053" y="32"/>
                  <a:pt x="122022" y="0"/>
                  <a:pt x="121990" y="0"/>
                </a:cubicBezTo>
                <a:close/>
                <a:moveTo>
                  <a:pt x="122782" y="0"/>
                </a:moveTo>
                <a:cubicBezTo>
                  <a:pt x="122750" y="0"/>
                  <a:pt x="122718" y="32"/>
                  <a:pt x="122718" y="64"/>
                </a:cubicBezTo>
                <a:cubicBezTo>
                  <a:pt x="122718" y="95"/>
                  <a:pt x="122750" y="127"/>
                  <a:pt x="122782" y="127"/>
                </a:cubicBezTo>
                <a:lnTo>
                  <a:pt x="123985" y="127"/>
                </a:lnTo>
                <a:cubicBezTo>
                  <a:pt x="124017" y="127"/>
                  <a:pt x="124017" y="95"/>
                  <a:pt x="124017" y="64"/>
                </a:cubicBezTo>
                <a:cubicBezTo>
                  <a:pt x="124017" y="32"/>
                  <a:pt x="124017" y="0"/>
                  <a:pt x="123985" y="0"/>
                </a:cubicBezTo>
                <a:close/>
                <a:moveTo>
                  <a:pt x="124777" y="0"/>
                </a:moveTo>
                <a:cubicBezTo>
                  <a:pt x="124745" y="0"/>
                  <a:pt x="124713" y="32"/>
                  <a:pt x="124713" y="64"/>
                </a:cubicBezTo>
                <a:cubicBezTo>
                  <a:pt x="124713" y="95"/>
                  <a:pt x="124745" y="127"/>
                  <a:pt x="124777" y="127"/>
                </a:cubicBezTo>
                <a:lnTo>
                  <a:pt x="125949" y="127"/>
                </a:lnTo>
                <a:cubicBezTo>
                  <a:pt x="125980" y="127"/>
                  <a:pt x="126012" y="95"/>
                  <a:pt x="126012" y="64"/>
                </a:cubicBezTo>
                <a:cubicBezTo>
                  <a:pt x="126012" y="32"/>
                  <a:pt x="125980" y="0"/>
                  <a:pt x="125949" y="0"/>
                </a:cubicBezTo>
                <a:close/>
                <a:moveTo>
                  <a:pt x="126740" y="0"/>
                </a:moveTo>
                <a:cubicBezTo>
                  <a:pt x="126709" y="0"/>
                  <a:pt x="126677" y="32"/>
                  <a:pt x="126677" y="64"/>
                </a:cubicBezTo>
                <a:cubicBezTo>
                  <a:pt x="126677" y="95"/>
                  <a:pt x="126709" y="127"/>
                  <a:pt x="126740" y="127"/>
                </a:cubicBezTo>
                <a:lnTo>
                  <a:pt x="127944" y="127"/>
                </a:lnTo>
                <a:cubicBezTo>
                  <a:pt x="127975" y="127"/>
                  <a:pt x="127975" y="95"/>
                  <a:pt x="127975" y="64"/>
                </a:cubicBezTo>
                <a:cubicBezTo>
                  <a:pt x="127975" y="32"/>
                  <a:pt x="127975" y="0"/>
                  <a:pt x="127944" y="0"/>
                </a:cubicBezTo>
                <a:close/>
                <a:moveTo>
                  <a:pt x="128735" y="0"/>
                </a:moveTo>
                <a:cubicBezTo>
                  <a:pt x="128704" y="0"/>
                  <a:pt x="128672" y="32"/>
                  <a:pt x="128672" y="64"/>
                </a:cubicBezTo>
                <a:cubicBezTo>
                  <a:pt x="128672" y="95"/>
                  <a:pt x="128704" y="127"/>
                  <a:pt x="128735" y="127"/>
                </a:cubicBezTo>
                <a:lnTo>
                  <a:pt x="129907" y="127"/>
                </a:lnTo>
                <a:cubicBezTo>
                  <a:pt x="129939" y="127"/>
                  <a:pt x="129971" y="95"/>
                  <a:pt x="129971" y="64"/>
                </a:cubicBezTo>
                <a:cubicBezTo>
                  <a:pt x="129971" y="32"/>
                  <a:pt x="129939" y="0"/>
                  <a:pt x="129907" y="0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8"/>
          <p:cNvSpPr/>
          <p:nvPr/>
        </p:nvSpPr>
        <p:spPr>
          <a:xfrm>
            <a:off x="4453689" y="2472433"/>
            <a:ext cx="4215284" cy="4246"/>
          </a:xfrm>
          <a:custGeom>
            <a:avLst/>
            <a:gdLst/>
            <a:ahLst/>
            <a:cxnLst/>
            <a:rect l="l" t="t" r="r" b="b"/>
            <a:pathLst>
              <a:path w="129971" h="128" extrusionOk="0">
                <a:moveTo>
                  <a:pt x="64" y="0"/>
                </a:moveTo>
                <a:cubicBezTo>
                  <a:pt x="32" y="0"/>
                  <a:pt x="1" y="32"/>
                  <a:pt x="1" y="64"/>
                </a:cubicBezTo>
                <a:cubicBezTo>
                  <a:pt x="1" y="95"/>
                  <a:pt x="32" y="127"/>
                  <a:pt x="64" y="127"/>
                </a:cubicBezTo>
                <a:lnTo>
                  <a:pt x="1267" y="127"/>
                </a:lnTo>
                <a:cubicBezTo>
                  <a:pt x="1299" y="127"/>
                  <a:pt x="1299" y="95"/>
                  <a:pt x="1299" y="64"/>
                </a:cubicBezTo>
                <a:cubicBezTo>
                  <a:pt x="1299" y="32"/>
                  <a:pt x="1299" y="0"/>
                  <a:pt x="1267" y="0"/>
                </a:cubicBezTo>
                <a:close/>
                <a:moveTo>
                  <a:pt x="2059" y="0"/>
                </a:moveTo>
                <a:cubicBezTo>
                  <a:pt x="2027" y="0"/>
                  <a:pt x="1996" y="32"/>
                  <a:pt x="1996" y="64"/>
                </a:cubicBezTo>
                <a:cubicBezTo>
                  <a:pt x="1996" y="95"/>
                  <a:pt x="2027" y="127"/>
                  <a:pt x="2059" y="127"/>
                </a:cubicBezTo>
                <a:lnTo>
                  <a:pt x="3231" y="127"/>
                </a:lnTo>
                <a:cubicBezTo>
                  <a:pt x="3263" y="127"/>
                  <a:pt x="3294" y="95"/>
                  <a:pt x="3294" y="64"/>
                </a:cubicBezTo>
                <a:cubicBezTo>
                  <a:pt x="3294" y="32"/>
                  <a:pt x="3263" y="0"/>
                  <a:pt x="3231" y="0"/>
                </a:cubicBezTo>
                <a:close/>
                <a:moveTo>
                  <a:pt x="4023" y="0"/>
                </a:moveTo>
                <a:cubicBezTo>
                  <a:pt x="3991" y="0"/>
                  <a:pt x="3959" y="32"/>
                  <a:pt x="3959" y="64"/>
                </a:cubicBezTo>
                <a:cubicBezTo>
                  <a:pt x="3959" y="95"/>
                  <a:pt x="3991" y="127"/>
                  <a:pt x="4023" y="127"/>
                </a:cubicBezTo>
                <a:lnTo>
                  <a:pt x="5226" y="127"/>
                </a:lnTo>
                <a:cubicBezTo>
                  <a:pt x="5258" y="127"/>
                  <a:pt x="5258" y="95"/>
                  <a:pt x="5258" y="64"/>
                </a:cubicBezTo>
                <a:cubicBezTo>
                  <a:pt x="5258" y="32"/>
                  <a:pt x="5258" y="0"/>
                  <a:pt x="5226" y="0"/>
                </a:cubicBezTo>
                <a:close/>
                <a:moveTo>
                  <a:pt x="6018" y="0"/>
                </a:moveTo>
                <a:cubicBezTo>
                  <a:pt x="5986" y="0"/>
                  <a:pt x="5954" y="32"/>
                  <a:pt x="5954" y="64"/>
                </a:cubicBezTo>
                <a:cubicBezTo>
                  <a:pt x="5954" y="95"/>
                  <a:pt x="5986" y="127"/>
                  <a:pt x="6018" y="127"/>
                </a:cubicBezTo>
                <a:lnTo>
                  <a:pt x="7190" y="127"/>
                </a:lnTo>
                <a:cubicBezTo>
                  <a:pt x="7221" y="127"/>
                  <a:pt x="7253" y="95"/>
                  <a:pt x="7253" y="64"/>
                </a:cubicBezTo>
                <a:cubicBezTo>
                  <a:pt x="7253" y="32"/>
                  <a:pt x="7221" y="0"/>
                  <a:pt x="7190" y="0"/>
                </a:cubicBezTo>
                <a:close/>
                <a:moveTo>
                  <a:pt x="7981" y="0"/>
                </a:moveTo>
                <a:cubicBezTo>
                  <a:pt x="7950" y="0"/>
                  <a:pt x="7918" y="32"/>
                  <a:pt x="7918" y="64"/>
                </a:cubicBezTo>
                <a:cubicBezTo>
                  <a:pt x="7918" y="95"/>
                  <a:pt x="7950" y="127"/>
                  <a:pt x="7981" y="127"/>
                </a:cubicBezTo>
                <a:lnTo>
                  <a:pt x="9185" y="127"/>
                </a:lnTo>
                <a:cubicBezTo>
                  <a:pt x="9216" y="127"/>
                  <a:pt x="9216" y="95"/>
                  <a:pt x="9216" y="64"/>
                </a:cubicBezTo>
                <a:cubicBezTo>
                  <a:pt x="9216" y="32"/>
                  <a:pt x="9216" y="0"/>
                  <a:pt x="9185" y="0"/>
                </a:cubicBezTo>
                <a:close/>
                <a:moveTo>
                  <a:pt x="9976" y="0"/>
                </a:moveTo>
                <a:cubicBezTo>
                  <a:pt x="9945" y="0"/>
                  <a:pt x="9913" y="32"/>
                  <a:pt x="9913" y="64"/>
                </a:cubicBezTo>
                <a:cubicBezTo>
                  <a:pt x="9913" y="95"/>
                  <a:pt x="9945" y="127"/>
                  <a:pt x="9976" y="127"/>
                </a:cubicBezTo>
                <a:lnTo>
                  <a:pt x="11148" y="127"/>
                </a:lnTo>
                <a:cubicBezTo>
                  <a:pt x="11180" y="127"/>
                  <a:pt x="11211" y="95"/>
                  <a:pt x="11211" y="64"/>
                </a:cubicBezTo>
                <a:cubicBezTo>
                  <a:pt x="11211" y="32"/>
                  <a:pt x="11180" y="0"/>
                  <a:pt x="11148" y="0"/>
                </a:cubicBezTo>
                <a:close/>
                <a:moveTo>
                  <a:pt x="11940" y="0"/>
                </a:moveTo>
                <a:cubicBezTo>
                  <a:pt x="11908" y="0"/>
                  <a:pt x="11877" y="32"/>
                  <a:pt x="11877" y="64"/>
                </a:cubicBezTo>
                <a:cubicBezTo>
                  <a:pt x="11877" y="95"/>
                  <a:pt x="11908" y="127"/>
                  <a:pt x="11940" y="127"/>
                </a:cubicBezTo>
                <a:lnTo>
                  <a:pt x="13143" y="127"/>
                </a:lnTo>
                <a:cubicBezTo>
                  <a:pt x="13175" y="127"/>
                  <a:pt x="13175" y="95"/>
                  <a:pt x="13175" y="64"/>
                </a:cubicBezTo>
                <a:cubicBezTo>
                  <a:pt x="13175" y="32"/>
                  <a:pt x="13175" y="0"/>
                  <a:pt x="13143" y="0"/>
                </a:cubicBezTo>
                <a:close/>
                <a:moveTo>
                  <a:pt x="13935" y="0"/>
                </a:moveTo>
                <a:cubicBezTo>
                  <a:pt x="13903" y="0"/>
                  <a:pt x="13872" y="32"/>
                  <a:pt x="13872" y="64"/>
                </a:cubicBezTo>
                <a:cubicBezTo>
                  <a:pt x="13872" y="95"/>
                  <a:pt x="13903" y="127"/>
                  <a:pt x="13935" y="127"/>
                </a:cubicBezTo>
                <a:lnTo>
                  <a:pt x="15107" y="127"/>
                </a:lnTo>
                <a:cubicBezTo>
                  <a:pt x="15138" y="127"/>
                  <a:pt x="15170" y="95"/>
                  <a:pt x="15170" y="64"/>
                </a:cubicBezTo>
                <a:cubicBezTo>
                  <a:pt x="15170" y="32"/>
                  <a:pt x="15138" y="0"/>
                  <a:pt x="15107" y="0"/>
                </a:cubicBezTo>
                <a:close/>
                <a:moveTo>
                  <a:pt x="15899" y="0"/>
                </a:moveTo>
                <a:cubicBezTo>
                  <a:pt x="15867" y="0"/>
                  <a:pt x="15835" y="32"/>
                  <a:pt x="15835" y="64"/>
                </a:cubicBezTo>
                <a:cubicBezTo>
                  <a:pt x="15835" y="95"/>
                  <a:pt x="15867" y="127"/>
                  <a:pt x="15899" y="127"/>
                </a:cubicBezTo>
                <a:lnTo>
                  <a:pt x="17102" y="127"/>
                </a:lnTo>
                <a:cubicBezTo>
                  <a:pt x="17134" y="127"/>
                  <a:pt x="17134" y="95"/>
                  <a:pt x="17134" y="64"/>
                </a:cubicBezTo>
                <a:cubicBezTo>
                  <a:pt x="17134" y="32"/>
                  <a:pt x="17134" y="0"/>
                  <a:pt x="17102" y="0"/>
                </a:cubicBezTo>
                <a:close/>
                <a:moveTo>
                  <a:pt x="17894" y="0"/>
                </a:moveTo>
                <a:cubicBezTo>
                  <a:pt x="17862" y="0"/>
                  <a:pt x="17830" y="32"/>
                  <a:pt x="17830" y="64"/>
                </a:cubicBezTo>
                <a:cubicBezTo>
                  <a:pt x="17830" y="95"/>
                  <a:pt x="17862" y="127"/>
                  <a:pt x="17894" y="127"/>
                </a:cubicBezTo>
                <a:lnTo>
                  <a:pt x="19065" y="127"/>
                </a:lnTo>
                <a:cubicBezTo>
                  <a:pt x="19097" y="127"/>
                  <a:pt x="19129" y="95"/>
                  <a:pt x="19129" y="64"/>
                </a:cubicBezTo>
                <a:cubicBezTo>
                  <a:pt x="19129" y="32"/>
                  <a:pt x="19097" y="0"/>
                  <a:pt x="19065" y="0"/>
                </a:cubicBezTo>
                <a:close/>
                <a:moveTo>
                  <a:pt x="19857" y="0"/>
                </a:moveTo>
                <a:cubicBezTo>
                  <a:pt x="19825" y="0"/>
                  <a:pt x="19794" y="32"/>
                  <a:pt x="19794" y="64"/>
                </a:cubicBezTo>
                <a:cubicBezTo>
                  <a:pt x="19794" y="95"/>
                  <a:pt x="19825" y="127"/>
                  <a:pt x="19857" y="127"/>
                </a:cubicBezTo>
                <a:lnTo>
                  <a:pt x="21061" y="127"/>
                </a:lnTo>
                <a:cubicBezTo>
                  <a:pt x="21092" y="127"/>
                  <a:pt x="21092" y="95"/>
                  <a:pt x="21092" y="64"/>
                </a:cubicBezTo>
                <a:cubicBezTo>
                  <a:pt x="21092" y="32"/>
                  <a:pt x="21092" y="0"/>
                  <a:pt x="21061" y="0"/>
                </a:cubicBezTo>
                <a:close/>
                <a:moveTo>
                  <a:pt x="21852" y="0"/>
                </a:moveTo>
                <a:cubicBezTo>
                  <a:pt x="21821" y="0"/>
                  <a:pt x="21789" y="32"/>
                  <a:pt x="21789" y="64"/>
                </a:cubicBezTo>
                <a:cubicBezTo>
                  <a:pt x="21789" y="95"/>
                  <a:pt x="21821" y="127"/>
                  <a:pt x="21852" y="127"/>
                </a:cubicBezTo>
                <a:lnTo>
                  <a:pt x="23024" y="127"/>
                </a:lnTo>
                <a:cubicBezTo>
                  <a:pt x="23056" y="127"/>
                  <a:pt x="23087" y="95"/>
                  <a:pt x="23087" y="64"/>
                </a:cubicBezTo>
                <a:cubicBezTo>
                  <a:pt x="23087" y="32"/>
                  <a:pt x="23056" y="0"/>
                  <a:pt x="23024" y="0"/>
                </a:cubicBezTo>
                <a:close/>
                <a:moveTo>
                  <a:pt x="23816" y="0"/>
                </a:moveTo>
                <a:cubicBezTo>
                  <a:pt x="23784" y="0"/>
                  <a:pt x="23752" y="32"/>
                  <a:pt x="23752" y="64"/>
                </a:cubicBezTo>
                <a:cubicBezTo>
                  <a:pt x="23752" y="95"/>
                  <a:pt x="23784" y="127"/>
                  <a:pt x="23816" y="127"/>
                </a:cubicBezTo>
                <a:lnTo>
                  <a:pt x="25019" y="127"/>
                </a:lnTo>
                <a:cubicBezTo>
                  <a:pt x="25051" y="127"/>
                  <a:pt x="25051" y="95"/>
                  <a:pt x="25051" y="64"/>
                </a:cubicBezTo>
                <a:cubicBezTo>
                  <a:pt x="25051" y="32"/>
                  <a:pt x="25051" y="0"/>
                  <a:pt x="25019" y="0"/>
                </a:cubicBezTo>
                <a:close/>
                <a:moveTo>
                  <a:pt x="25811" y="0"/>
                </a:moveTo>
                <a:cubicBezTo>
                  <a:pt x="25779" y="0"/>
                  <a:pt x="25748" y="32"/>
                  <a:pt x="25748" y="64"/>
                </a:cubicBezTo>
                <a:cubicBezTo>
                  <a:pt x="25748" y="95"/>
                  <a:pt x="25779" y="127"/>
                  <a:pt x="25811" y="127"/>
                </a:cubicBezTo>
                <a:lnTo>
                  <a:pt x="26983" y="127"/>
                </a:lnTo>
                <a:cubicBezTo>
                  <a:pt x="27014" y="127"/>
                  <a:pt x="27046" y="95"/>
                  <a:pt x="27046" y="64"/>
                </a:cubicBezTo>
                <a:cubicBezTo>
                  <a:pt x="27046" y="32"/>
                  <a:pt x="27014" y="0"/>
                  <a:pt x="26983" y="0"/>
                </a:cubicBezTo>
                <a:close/>
                <a:moveTo>
                  <a:pt x="27774" y="0"/>
                </a:moveTo>
                <a:cubicBezTo>
                  <a:pt x="27743" y="0"/>
                  <a:pt x="27711" y="32"/>
                  <a:pt x="27711" y="64"/>
                </a:cubicBezTo>
                <a:cubicBezTo>
                  <a:pt x="27711" y="95"/>
                  <a:pt x="27743" y="127"/>
                  <a:pt x="27774" y="127"/>
                </a:cubicBezTo>
                <a:lnTo>
                  <a:pt x="28978" y="127"/>
                </a:lnTo>
                <a:cubicBezTo>
                  <a:pt x="29010" y="127"/>
                  <a:pt x="29010" y="95"/>
                  <a:pt x="29010" y="64"/>
                </a:cubicBezTo>
                <a:cubicBezTo>
                  <a:pt x="29010" y="32"/>
                  <a:pt x="29010" y="0"/>
                  <a:pt x="28978" y="0"/>
                </a:cubicBezTo>
                <a:close/>
                <a:moveTo>
                  <a:pt x="29770" y="0"/>
                </a:moveTo>
                <a:cubicBezTo>
                  <a:pt x="29738" y="0"/>
                  <a:pt x="29706" y="32"/>
                  <a:pt x="29706" y="64"/>
                </a:cubicBezTo>
                <a:cubicBezTo>
                  <a:pt x="29706" y="95"/>
                  <a:pt x="29738" y="127"/>
                  <a:pt x="29770" y="127"/>
                </a:cubicBezTo>
                <a:lnTo>
                  <a:pt x="30941" y="127"/>
                </a:lnTo>
                <a:cubicBezTo>
                  <a:pt x="30973" y="127"/>
                  <a:pt x="31005" y="95"/>
                  <a:pt x="31005" y="64"/>
                </a:cubicBezTo>
                <a:cubicBezTo>
                  <a:pt x="31005" y="32"/>
                  <a:pt x="30973" y="0"/>
                  <a:pt x="30941" y="0"/>
                </a:cubicBezTo>
                <a:close/>
                <a:moveTo>
                  <a:pt x="31733" y="0"/>
                </a:moveTo>
                <a:cubicBezTo>
                  <a:pt x="31701" y="0"/>
                  <a:pt x="31670" y="32"/>
                  <a:pt x="31670" y="64"/>
                </a:cubicBezTo>
                <a:cubicBezTo>
                  <a:pt x="31670" y="95"/>
                  <a:pt x="31701" y="127"/>
                  <a:pt x="31733" y="127"/>
                </a:cubicBezTo>
                <a:lnTo>
                  <a:pt x="32936" y="127"/>
                </a:lnTo>
                <a:cubicBezTo>
                  <a:pt x="32968" y="127"/>
                  <a:pt x="32968" y="95"/>
                  <a:pt x="32968" y="64"/>
                </a:cubicBezTo>
                <a:cubicBezTo>
                  <a:pt x="32968" y="32"/>
                  <a:pt x="32968" y="0"/>
                  <a:pt x="32936" y="0"/>
                </a:cubicBezTo>
                <a:close/>
                <a:moveTo>
                  <a:pt x="33728" y="0"/>
                </a:moveTo>
                <a:cubicBezTo>
                  <a:pt x="33697" y="0"/>
                  <a:pt x="33665" y="32"/>
                  <a:pt x="33665" y="64"/>
                </a:cubicBezTo>
                <a:cubicBezTo>
                  <a:pt x="33665" y="95"/>
                  <a:pt x="33697" y="127"/>
                  <a:pt x="33728" y="127"/>
                </a:cubicBezTo>
                <a:lnTo>
                  <a:pt x="34900" y="127"/>
                </a:lnTo>
                <a:cubicBezTo>
                  <a:pt x="34932" y="127"/>
                  <a:pt x="34963" y="95"/>
                  <a:pt x="34963" y="64"/>
                </a:cubicBezTo>
                <a:cubicBezTo>
                  <a:pt x="34963" y="32"/>
                  <a:pt x="34932" y="0"/>
                  <a:pt x="34900" y="0"/>
                </a:cubicBezTo>
                <a:close/>
                <a:moveTo>
                  <a:pt x="35692" y="0"/>
                </a:moveTo>
                <a:cubicBezTo>
                  <a:pt x="35660" y="0"/>
                  <a:pt x="35628" y="32"/>
                  <a:pt x="35628" y="64"/>
                </a:cubicBezTo>
                <a:cubicBezTo>
                  <a:pt x="35628" y="95"/>
                  <a:pt x="35660" y="127"/>
                  <a:pt x="35692" y="127"/>
                </a:cubicBezTo>
                <a:lnTo>
                  <a:pt x="36895" y="127"/>
                </a:lnTo>
                <a:cubicBezTo>
                  <a:pt x="36927" y="127"/>
                  <a:pt x="36927" y="95"/>
                  <a:pt x="36927" y="64"/>
                </a:cubicBezTo>
                <a:cubicBezTo>
                  <a:pt x="36927" y="32"/>
                  <a:pt x="36927" y="0"/>
                  <a:pt x="36895" y="0"/>
                </a:cubicBezTo>
                <a:close/>
                <a:moveTo>
                  <a:pt x="37687" y="0"/>
                </a:moveTo>
                <a:cubicBezTo>
                  <a:pt x="37655" y="0"/>
                  <a:pt x="37624" y="32"/>
                  <a:pt x="37624" y="64"/>
                </a:cubicBezTo>
                <a:cubicBezTo>
                  <a:pt x="37624" y="95"/>
                  <a:pt x="37655" y="127"/>
                  <a:pt x="37687" y="127"/>
                </a:cubicBezTo>
                <a:lnTo>
                  <a:pt x="38859" y="127"/>
                </a:lnTo>
                <a:cubicBezTo>
                  <a:pt x="38890" y="127"/>
                  <a:pt x="38922" y="95"/>
                  <a:pt x="38922" y="64"/>
                </a:cubicBezTo>
                <a:cubicBezTo>
                  <a:pt x="38922" y="32"/>
                  <a:pt x="38890" y="0"/>
                  <a:pt x="38859" y="0"/>
                </a:cubicBezTo>
                <a:close/>
                <a:moveTo>
                  <a:pt x="39650" y="0"/>
                </a:moveTo>
                <a:cubicBezTo>
                  <a:pt x="39619" y="0"/>
                  <a:pt x="39587" y="32"/>
                  <a:pt x="39587" y="64"/>
                </a:cubicBezTo>
                <a:cubicBezTo>
                  <a:pt x="39587" y="95"/>
                  <a:pt x="39619" y="127"/>
                  <a:pt x="39650" y="127"/>
                </a:cubicBezTo>
                <a:lnTo>
                  <a:pt x="40854" y="127"/>
                </a:lnTo>
                <a:cubicBezTo>
                  <a:pt x="40885" y="127"/>
                  <a:pt x="40885" y="95"/>
                  <a:pt x="40885" y="64"/>
                </a:cubicBezTo>
                <a:cubicBezTo>
                  <a:pt x="40885" y="32"/>
                  <a:pt x="40885" y="0"/>
                  <a:pt x="40854" y="0"/>
                </a:cubicBezTo>
                <a:close/>
                <a:moveTo>
                  <a:pt x="41645" y="0"/>
                </a:moveTo>
                <a:cubicBezTo>
                  <a:pt x="41614" y="0"/>
                  <a:pt x="41582" y="32"/>
                  <a:pt x="41582" y="64"/>
                </a:cubicBezTo>
                <a:cubicBezTo>
                  <a:pt x="41582" y="95"/>
                  <a:pt x="41614" y="127"/>
                  <a:pt x="41645" y="127"/>
                </a:cubicBezTo>
                <a:lnTo>
                  <a:pt x="42817" y="127"/>
                </a:lnTo>
                <a:cubicBezTo>
                  <a:pt x="42849" y="127"/>
                  <a:pt x="42881" y="95"/>
                  <a:pt x="42881" y="64"/>
                </a:cubicBezTo>
                <a:cubicBezTo>
                  <a:pt x="42881" y="32"/>
                  <a:pt x="42849" y="0"/>
                  <a:pt x="42817" y="0"/>
                </a:cubicBezTo>
                <a:close/>
                <a:moveTo>
                  <a:pt x="43609" y="0"/>
                </a:moveTo>
                <a:cubicBezTo>
                  <a:pt x="43577" y="0"/>
                  <a:pt x="43546" y="32"/>
                  <a:pt x="43546" y="64"/>
                </a:cubicBezTo>
                <a:cubicBezTo>
                  <a:pt x="43546" y="95"/>
                  <a:pt x="43577" y="127"/>
                  <a:pt x="43609" y="127"/>
                </a:cubicBezTo>
                <a:lnTo>
                  <a:pt x="44812" y="127"/>
                </a:lnTo>
                <a:cubicBezTo>
                  <a:pt x="44844" y="127"/>
                  <a:pt x="44844" y="95"/>
                  <a:pt x="44844" y="64"/>
                </a:cubicBezTo>
                <a:cubicBezTo>
                  <a:pt x="44844" y="32"/>
                  <a:pt x="44844" y="0"/>
                  <a:pt x="44812" y="0"/>
                </a:cubicBezTo>
                <a:close/>
                <a:moveTo>
                  <a:pt x="45604" y="0"/>
                </a:moveTo>
                <a:cubicBezTo>
                  <a:pt x="45572" y="0"/>
                  <a:pt x="45541" y="32"/>
                  <a:pt x="45541" y="64"/>
                </a:cubicBezTo>
                <a:cubicBezTo>
                  <a:pt x="45541" y="95"/>
                  <a:pt x="45572" y="127"/>
                  <a:pt x="45604" y="127"/>
                </a:cubicBezTo>
                <a:lnTo>
                  <a:pt x="46776" y="127"/>
                </a:lnTo>
                <a:cubicBezTo>
                  <a:pt x="46808" y="127"/>
                  <a:pt x="46839" y="95"/>
                  <a:pt x="46839" y="64"/>
                </a:cubicBezTo>
                <a:cubicBezTo>
                  <a:pt x="46839" y="32"/>
                  <a:pt x="46808" y="0"/>
                  <a:pt x="46776" y="0"/>
                </a:cubicBezTo>
                <a:close/>
                <a:moveTo>
                  <a:pt x="47568" y="0"/>
                </a:moveTo>
                <a:cubicBezTo>
                  <a:pt x="47536" y="0"/>
                  <a:pt x="47504" y="32"/>
                  <a:pt x="47504" y="64"/>
                </a:cubicBezTo>
                <a:cubicBezTo>
                  <a:pt x="47504" y="95"/>
                  <a:pt x="47536" y="127"/>
                  <a:pt x="47568" y="127"/>
                </a:cubicBezTo>
                <a:lnTo>
                  <a:pt x="48771" y="127"/>
                </a:lnTo>
                <a:cubicBezTo>
                  <a:pt x="48803" y="127"/>
                  <a:pt x="48803" y="95"/>
                  <a:pt x="48803" y="64"/>
                </a:cubicBezTo>
                <a:cubicBezTo>
                  <a:pt x="48803" y="32"/>
                  <a:pt x="48803" y="0"/>
                  <a:pt x="48771" y="0"/>
                </a:cubicBezTo>
                <a:close/>
                <a:moveTo>
                  <a:pt x="49563" y="0"/>
                </a:moveTo>
                <a:cubicBezTo>
                  <a:pt x="49531" y="0"/>
                  <a:pt x="49499" y="32"/>
                  <a:pt x="49499" y="64"/>
                </a:cubicBezTo>
                <a:cubicBezTo>
                  <a:pt x="49499" y="95"/>
                  <a:pt x="49531" y="127"/>
                  <a:pt x="49563" y="127"/>
                </a:cubicBezTo>
                <a:lnTo>
                  <a:pt x="50734" y="127"/>
                </a:lnTo>
                <a:cubicBezTo>
                  <a:pt x="50766" y="127"/>
                  <a:pt x="50798" y="95"/>
                  <a:pt x="50798" y="64"/>
                </a:cubicBezTo>
                <a:cubicBezTo>
                  <a:pt x="50798" y="32"/>
                  <a:pt x="50766" y="0"/>
                  <a:pt x="50734" y="0"/>
                </a:cubicBezTo>
                <a:close/>
                <a:moveTo>
                  <a:pt x="51526" y="0"/>
                </a:moveTo>
                <a:cubicBezTo>
                  <a:pt x="51495" y="0"/>
                  <a:pt x="51463" y="32"/>
                  <a:pt x="51463" y="64"/>
                </a:cubicBezTo>
                <a:cubicBezTo>
                  <a:pt x="51463" y="95"/>
                  <a:pt x="51495" y="127"/>
                  <a:pt x="51526" y="127"/>
                </a:cubicBezTo>
                <a:lnTo>
                  <a:pt x="52730" y="127"/>
                </a:lnTo>
                <a:cubicBezTo>
                  <a:pt x="52761" y="127"/>
                  <a:pt x="52761" y="95"/>
                  <a:pt x="52761" y="64"/>
                </a:cubicBezTo>
                <a:cubicBezTo>
                  <a:pt x="52761" y="32"/>
                  <a:pt x="52761" y="0"/>
                  <a:pt x="52730" y="0"/>
                </a:cubicBezTo>
                <a:close/>
                <a:moveTo>
                  <a:pt x="53521" y="0"/>
                </a:moveTo>
                <a:cubicBezTo>
                  <a:pt x="53490" y="0"/>
                  <a:pt x="53458" y="32"/>
                  <a:pt x="53458" y="64"/>
                </a:cubicBezTo>
                <a:cubicBezTo>
                  <a:pt x="53458" y="95"/>
                  <a:pt x="53490" y="127"/>
                  <a:pt x="53521" y="127"/>
                </a:cubicBezTo>
                <a:lnTo>
                  <a:pt x="54693" y="127"/>
                </a:lnTo>
                <a:cubicBezTo>
                  <a:pt x="54725" y="127"/>
                  <a:pt x="54756" y="95"/>
                  <a:pt x="54756" y="64"/>
                </a:cubicBezTo>
                <a:cubicBezTo>
                  <a:pt x="54756" y="32"/>
                  <a:pt x="54725" y="0"/>
                  <a:pt x="54693" y="0"/>
                </a:cubicBezTo>
                <a:close/>
                <a:moveTo>
                  <a:pt x="55485" y="0"/>
                </a:moveTo>
                <a:cubicBezTo>
                  <a:pt x="55453" y="0"/>
                  <a:pt x="55422" y="32"/>
                  <a:pt x="55422" y="64"/>
                </a:cubicBezTo>
                <a:cubicBezTo>
                  <a:pt x="55422" y="95"/>
                  <a:pt x="55453" y="127"/>
                  <a:pt x="55485" y="127"/>
                </a:cubicBezTo>
                <a:lnTo>
                  <a:pt x="56688" y="127"/>
                </a:lnTo>
                <a:cubicBezTo>
                  <a:pt x="56720" y="127"/>
                  <a:pt x="56720" y="95"/>
                  <a:pt x="56720" y="64"/>
                </a:cubicBezTo>
                <a:cubicBezTo>
                  <a:pt x="56720" y="32"/>
                  <a:pt x="56720" y="0"/>
                  <a:pt x="56688" y="0"/>
                </a:cubicBezTo>
                <a:close/>
                <a:moveTo>
                  <a:pt x="57480" y="0"/>
                </a:moveTo>
                <a:cubicBezTo>
                  <a:pt x="57448" y="0"/>
                  <a:pt x="57417" y="32"/>
                  <a:pt x="57417" y="64"/>
                </a:cubicBezTo>
                <a:cubicBezTo>
                  <a:pt x="57417" y="95"/>
                  <a:pt x="57448" y="127"/>
                  <a:pt x="57480" y="127"/>
                </a:cubicBezTo>
                <a:lnTo>
                  <a:pt x="58652" y="127"/>
                </a:lnTo>
                <a:cubicBezTo>
                  <a:pt x="58683" y="127"/>
                  <a:pt x="58715" y="95"/>
                  <a:pt x="58715" y="64"/>
                </a:cubicBezTo>
                <a:cubicBezTo>
                  <a:pt x="58715" y="32"/>
                  <a:pt x="58683" y="0"/>
                  <a:pt x="58652" y="0"/>
                </a:cubicBezTo>
                <a:close/>
                <a:moveTo>
                  <a:pt x="59443" y="0"/>
                </a:moveTo>
                <a:cubicBezTo>
                  <a:pt x="59412" y="0"/>
                  <a:pt x="59380" y="32"/>
                  <a:pt x="59380" y="64"/>
                </a:cubicBezTo>
                <a:cubicBezTo>
                  <a:pt x="59380" y="95"/>
                  <a:pt x="59412" y="127"/>
                  <a:pt x="59443" y="127"/>
                </a:cubicBezTo>
                <a:lnTo>
                  <a:pt x="60647" y="127"/>
                </a:lnTo>
                <a:cubicBezTo>
                  <a:pt x="60679" y="127"/>
                  <a:pt x="60679" y="95"/>
                  <a:pt x="60679" y="64"/>
                </a:cubicBezTo>
                <a:cubicBezTo>
                  <a:pt x="60679" y="32"/>
                  <a:pt x="60679" y="0"/>
                  <a:pt x="60647" y="0"/>
                </a:cubicBezTo>
                <a:close/>
                <a:moveTo>
                  <a:pt x="61439" y="0"/>
                </a:moveTo>
                <a:cubicBezTo>
                  <a:pt x="61407" y="0"/>
                  <a:pt x="61375" y="32"/>
                  <a:pt x="61375" y="64"/>
                </a:cubicBezTo>
                <a:cubicBezTo>
                  <a:pt x="61375" y="95"/>
                  <a:pt x="61407" y="127"/>
                  <a:pt x="61439" y="127"/>
                </a:cubicBezTo>
                <a:lnTo>
                  <a:pt x="62610" y="127"/>
                </a:lnTo>
                <a:cubicBezTo>
                  <a:pt x="62642" y="127"/>
                  <a:pt x="62674" y="95"/>
                  <a:pt x="62674" y="64"/>
                </a:cubicBezTo>
                <a:cubicBezTo>
                  <a:pt x="62674" y="32"/>
                  <a:pt x="62642" y="0"/>
                  <a:pt x="62610" y="0"/>
                </a:cubicBezTo>
                <a:close/>
                <a:moveTo>
                  <a:pt x="63402" y="0"/>
                </a:moveTo>
                <a:cubicBezTo>
                  <a:pt x="63370" y="0"/>
                  <a:pt x="63339" y="32"/>
                  <a:pt x="63339" y="64"/>
                </a:cubicBezTo>
                <a:cubicBezTo>
                  <a:pt x="63339" y="95"/>
                  <a:pt x="63370" y="127"/>
                  <a:pt x="63402" y="127"/>
                </a:cubicBezTo>
                <a:lnTo>
                  <a:pt x="64606" y="127"/>
                </a:lnTo>
                <a:cubicBezTo>
                  <a:pt x="64637" y="127"/>
                  <a:pt x="64637" y="95"/>
                  <a:pt x="64637" y="64"/>
                </a:cubicBezTo>
                <a:cubicBezTo>
                  <a:pt x="64637" y="32"/>
                  <a:pt x="64637" y="0"/>
                  <a:pt x="64606" y="0"/>
                </a:cubicBezTo>
                <a:close/>
                <a:moveTo>
                  <a:pt x="65397" y="0"/>
                </a:moveTo>
                <a:cubicBezTo>
                  <a:pt x="65366" y="0"/>
                  <a:pt x="65334" y="32"/>
                  <a:pt x="65334" y="64"/>
                </a:cubicBezTo>
                <a:cubicBezTo>
                  <a:pt x="65334" y="95"/>
                  <a:pt x="65334" y="127"/>
                  <a:pt x="65397" y="127"/>
                </a:cubicBezTo>
                <a:lnTo>
                  <a:pt x="66569" y="127"/>
                </a:lnTo>
                <a:cubicBezTo>
                  <a:pt x="66601" y="127"/>
                  <a:pt x="66632" y="95"/>
                  <a:pt x="66632" y="64"/>
                </a:cubicBezTo>
                <a:cubicBezTo>
                  <a:pt x="66632" y="32"/>
                  <a:pt x="66601" y="0"/>
                  <a:pt x="66569" y="0"/>
                </a:cubicBezTo>
                <a:close/>
                <a:moveTo>
                  <a:pt x="67361" y="0"/>
                </a:moveTo>
                <a:cubicBezTo>
                  <a:pt x="67329" y="0"/>
                  <a:pt x="67297" y="32"/>
                  <a:pt x="67297" y="64"/>
                </a:cubicBezTo>
                <a:cubicBezTo>
                  <a:pt x="67297" y="95"/>
                  <a:pt x="67329" y="127"/>
                  <a:pt x="67361" y="127"/>
                </a:cubicBezTo>
                <a:lnTo>
                  <a:pt x="68564" y="127"/>
                </a:lnTo>
                <a:cubicBezTo>
                  <a:pt x="68596" y="127"/>
                  <a:pt x="68596" y="95"/>
                  <a:pt x="68596" y="64"/>
                </a:cubicBezTo>
                <a:cubicBezTo>
                  <a:pt x="68596" y="32"/>
                  <a:pt x="68596" y="0"/>
                  <a:pt x="68564" y="0"/>
                </a:cubicBezTo>
                <a:close/>
                <a:moveTo>
                  <a:pt x="69356" y="0"/>
                </a:moveTo>
                <a:cubicBezTo>
                  <a:pt x="69324" y="0"/>
                  <a:pt x="69293" y="32"/>
                  <a:pt x="69293" y="64"/>
                </a:cubicBezTo>
                <a:cubicBezTo>
                  <a:pt x="69293" y="95"/>
                  <a:pt x="69293" y="127"/>
                  <a:pt x="69356" y="127"/>
                </a:cubicBezTo>
                <a:lnTo>
                  <a:pt x="70528" y="127"/>
                </a:lnTo>
                <a:cubicBezTo>
                  <a:pt x="70559" y="127"/>
                  <a:pt x="70591" y="95"/>
                  <a:pt x="70591" y="64"/>
                </a:cubicBezTo>
                <a:cubicBezTo>
                  <a:pt x="70591" y="32"/>
                  <a:pt x="70559" y="0"/>
                  <a:pt x="70528" y="0"/>
                </a:cubicBezTo>
                <a:close/>
                <a:moveTo>
                  <a:pt x="71319" y="0"/>
                </a:moveTo>
                <a:cubicBezTo>
                  <a:pt x="71288" y="0"/>
                  <a:pt x="71256" y="32"/>
                  <a:pt x="71256" y="64"/>
                </a:cubicBezTo>
                <a:cubicBezTo>
                  <a:pt x="71256" y="95"/>
                  <a:pt x="71288" y="127"/>
                  <a:pt x="71319" y="127"/>
                </a:cubicBezTo>
                <a:lnTo>
                  <a:pt x="72523" y="127"/>
                </a:lnTo>
                <a:cubicBezTo>
                  <a:pt x="72554" y="127"/>
                  <a:pt x="72554" y="95"/>
                  <a:pt x="72554" y="64"/>
                </a:cubicBezTo>
                <a:cubicBezTo>
                  <a:pt x="72554" y="32"/>
                  <a:pt x="72554" y="0"/>
                  <a:pt x="72523" y="0"/>
                </a:cubicBezTo>
                <a:close/>
                <a:moveTo>
                  <a:pt x="73315" y="0"/>
                </a:moveTo>
                <a:cubicBezTo>
                  <a:pt x="73283" y="0"/>
                  <a:pt x="73251" y="32"/>
                  <a:pt x="73251" y="64"/>
                </a:cubicBezTo>
                <a:cubicBezTo>
                  <a:pt x="73251" y="95"/>
                  <a:pt x="73251" y="127"/>
                  <a:pt x="73315" y="127"/>
                </a:cubicBezTo>
                <a:lnTo>
                  <a:pt x="74486" y="127"/>
                </a:lnTo>
                <a:cubicBezTo>
                  <a:pt x="74518" y="127"/>
                  <a:pt x="74550" y="95"/>
                  <a:pt x="74550" y="64"/>
                </a:cubicBezTo>
                <a:cubicBezTo>
                  <a:pt x="74550" y="32"/>
                  <a:pt x="74518" y="0"/>
                  <a:pt x="74486" y="0"/>
                </a:cubicBezTo>
                <a:close/>
                <a:moveTo>
                  <a:pt x="75278" y="0"/>
                </a:moveTo>
                <a:cubicBezTo>
                  <a:pt x="75246" y="0"/>
                  <a:pt x="75215" y="32"/>
                  <a:pt x="75215" y="64"/>
                </a:cubicBezTo>
                <a:cubicBezTo>
                  <a:pt x="75215" y="95"/>
                  <a:pt x="75246" y="127"/>
                  <a:pt x="75278" y="127"/>
                </a:cubicBezTo>
                <a:lnTo>
                  <a:pt x="76481" y="127"/>
                </a:lnTo>
                <a:cubicBezTo>
                  <a:pt x="76513" y="127"/>
                  <a:pt x="76513" y="95"/>
                  <a:pt x="76513" y="64"/>
                </a:cubicBezTo>
                <a:cubicBezTo>
                  <a:pt x="76513" y="32"/>
                  <a:pt x="76513" y="0"/>
                  <a:pt x="76481" y="0"/>
                </a:cubicBezTo>
                <a:close/>
                <a:moveTo>
                  <a:pt x="77273" y="0"/>
                </a:moveTo>
                <a:cubicBezTo>
                  <a:pt x="77242" y="0"/>
                  <a:pt x="77210" y="32"/>
                  <a:pt x="77210" y="64"/>
                </a:cubicBezTo>
                <a:cubicBezTo>
                  <a:pt x="77210" y="95"/>
                  <a:pt x="77210" y="127"/>
                  <a:pt x="77273" y="127"/>
                </a:cubicBezTo>
                <a:lnTo>
                  <a:pt x="78445" y="127"/>
                </a:lnTo>
                <a:cubicBezTo>
                  <a:pt x="78477" y="127"/>
                  <a:pt x="78508" y="95"/>
                  <a:pt x="78508" y="64"/>
                </a:cubicBezTo>
                <a:cubicBezTo>
                  <a:pt x="78508" y="32"/>
                  <a:pt x="78477" y="0"/>
                  <a:pt x="78445" y="0"/>
                </a:cubicBezTo>
                <a:close/>
                <a:moveTo>
                  <a:pt x="79237" y="0"/>
                </a:moveTo>
                <a:cubicBezTo>
                  <a:pt x="79205" y="0"/>
                  <a:pt x="79173" y="32"/>
                  <a:pt x="79173" y="64"/>
                </a:cubicBezTo>
                <a:cubicBezTo>
                  <a:pt x="79173" y="95"/>
                  <a:pt x="79205" y="127"/>
                  <a:pt x="79237" y="127"/>
                </a:cubicBezTo>
                <a:lnTo>
                  <a:pt x="80440" y="127"/>
                </a:lnTo>
                <a:cubicBezTo>
                  <a:pt x="80472" y="127"/>
                  <a:pt x="80472" y="95"/>
                  <a:pt x="80472" y="64"/>
                </a:cubicBezTo>
                <a:cubicBezTo>
                  <a:pt x="80472" y="32"/>
                  <a:pt x="80472" y="0"/>
                  <a:pt x="80440" y="0"/>
                </a:cubicBezTo>
                <a:close/>
                <a:moveTo>
                  <a:pt x="81232" y="0"/>
                </a:moveTo>
                <a:cubicBezTo>
                  <a:pt x="81200" y="0"/>
                  <a:pt x="81168" y="32"/>
                  <a:pt x="81168" y="64"/>
                </a:cubicBezTo>
                <a:cubicBezTo>
                  <a:pt x="81168" y="95"/>
                  <a:pt x="81168" y="127"/>
                  <a:pt x="81232" y="127"/>
                </a:cubicBezTo>
                <a:lnTo>
                  <a:pt x="82404" y="127"/>
                </a:lnTo>
                <a:cubicBezTo>
                  <a:pt x="82435" y="127"/>
                  <a:pt x="82467" y="95"/>
                  <a:pt x="82467" y="64"/>
                </a:cubicBezTo>
                <a:cubicBezTo>
                  <a:pt x="82467" y="32"/>
                  <a:pt x="82435" y="0"/>
                  <a:pt x="82404" y="0"/>
                </a:cubicBezTo>
                <a:close/>
                <a:moveTo>
                  <a:pt x="83195" y="0"/>
                </a:moveTo>
                <a:cubicBezTo>
                  <a:pt x="83164" y="0"/>
                  <a:pt x="83132" y="32"/>
                  <a:pt x="83132" y="64"/>
                </a:cubicBezTo>
                <a:cubicBezTo>
                  <a:pt x="83132" y="95"/>
                  <a:pt x="83164" y="127"/>
                  <a:pt x="83195" y="127"/>
                </a:cubicBezTo>
                <a:lnTo>
                  <a:pt x="84399" y="127"/>
                </a:lnTo>
                <a:cubicBezTo>
                  <a:pt x="84430" y="127"/>
                  <a:pt x="84430" y="95"/>
                  <a:pt x="84430" y="64"/>
                </a:cubicBezTo>
                <a:cubicBezTo>
                  <a:pt x="84430" y="32"/>
                  <a:pt x="84430" y="0"/>
                  <a:pt x="84399" y="0"/>
                </a:cubicBezTo>
                <a:close/>
                <a:moveTo>
                  <a:pt x="85190" y="0"/>
                </a:moveTo>
                <a:cubicBezTo>
                  <a:pt x="85159" y="0"/>
                  <a:pt x="85127" y="32"/>
                  <a:pt x="85127" y="64"/>
                </a:cubicBezTo>
                <a:cubicBezTo>
                  <a:pt x="85127" y="95"/>
                  <a:pt x="85127" y="127"/>
                  <a:pt x="85190" y="127"/>
                </a:cubicBezTo>
                <a:lnTo>
                  <a:pt x="86362" y="127"/>
                </a:lnTo>
                <a:cubicBezTo>
                  <a:pt x="86394" y="127"/>
                  <a:pt x="86426" y="95"/>
                  <a:pt x="86426" y="64"/>
                </a:cubicBezTo>
                <a:cubicBezTo>
                  <a:pt x="86426" y="32"/>
                  <a:pt x="86394" y="0"/>
                  <a:pt x="86362" y="0"/>
                </a:cubicBezTo>
                <a:close/>
                <a:moveTo>
                  <a:pt x="87154" y="0"/>
                </a:moveTo>
                <a:cubicBezTo>
                  <a:pt x="87122" y="0"/>
                  <a:pt x="87091" y="32"/>
                  <a:pt x="87091" y="64"/>
                </a:cubicBezTo>
                <a:cubicBezTo>
                  <a:pt x="87091" y="95"/>
                  <a:pt x="87122" y="127"/>
                  <a:pt x="87154" y="127"/>
                </a:cubicBezTo>
                <a:lnTo>
                  <a:pt x="88357" y="127"/>
                </a:lnTo>
                <a:cubicBezTo>
                  <a:pt x="88389" y="127"/>
                  <a:pt x="88389" y="95"/>
                  <a:pt x="88389" y="64"/>
                </a:cubicBezTo>
                <a:cubicBezTo>
                  <a:pt x="88389" y="32"/>
                  <a:pt x="88389" y="0"/>
                  <a:pt x="88357" y="0"/>
                </a:cubicBezTo>
                <a:close/>
                <a:moveTo>
                  <a:pt x="89149" y="0"/>
                </a:moveTo>
                <a:cubicBezTo>
                  <a:pt x="89117" y="0"/>
                  <a:pt x="89086" y="32"/>
                  <a:pt x="89086" y="64"/>
                </a:cubicBezTo>
                <a:cubicBezTo>
                  <a:pt x="89086" y="95"/>
                  <a:pt x="89086" y="127"/>
                  <a:pt x="89149" y="127"/>
                </a:cubicBezTo>
                <a:lnTo>
                  <a:pt x="90321" y="127"/>
                </a:lnTo>
                <a:cubicBezTo>
                  <a:pt x="90352" y="127"/>
                  <a:pt x="90384" y="95"/>
                  <a:pt x="90384" y="64"/>
                </a:cubicBezTo>
                <a:cubicBezTo>
                  <a:pt x="90384" y="32"/>
                  <a:pt x="90352" y="0"/>
                  <a:pt x="90321" y="0"/>
                </a:cubicBezTo>
                <a:close/>
                <a:moveTo>
                  <a:pt x="91113" y="0"/>
                </a:moveTo>
                <a:cubicBezTo>
                  <a:pt x="91081" y="0"/>
                  <a:pt x="91049" y="32"/>
                  <a:pt x="91049" y="64"/>
                </a:cubicBezTo>
                <a:cubicBezTo>
                  <a:pt x="91049" y="95"/>
                  <a:pt x="91081" y="127"/>
                  <a:pt x="91113" y="127"/>
                </a:cubicBezTo>
                <a:lnTo>
                  <a:pt x="92316" y="127"/>
                </a:lnTo>
                <a:cubicBezTo>
                  <a:pt x="92348" y="127"/>
                  <a:pt x="92348" y="95"/>
                  <a:pt x="92348" y="64"/>
                </a:cubicBezTo>
                <a:cubicBezTo>
                  <a:pt x="92348" y="32"/>
                  <a:pt x="92348" y="0"/>
                  <a:pt x="92316" y="0"/>
                </a:cubicBezTo>
                <a:close/>
                <a:moveTo>
                  <a:pt x="93108" y="0"/>
                </a:moveTo>
                <a:cubicBezTo>
                  <a:pt x="93076" y="0"/>
                  <a:pt x="93044" y="32"/>
                  <a:pt x="93044" y="64"/>
                </a:cubicBezTo>
                <a:cubicBezTo>
                  <a:pt x="93044" y="95"/>
                  <a:pt x="93044" y="127"/>
                  <a:pt x="93108" y="127"/>
                </a:cubicBezTo>
                <a:lnTo>
                  <a:pt x="94279" y="127"/>
                </a:lnTo>
                <a:cubicBezTo>
                  <a:pt x="94311" y="127"/>
                  <a:pt x="94343" y="95"/>
                  <a:pt x="94343" y="64"/>
                </a:cubicBezTo>
                <a:cubicBezTo>
                  <a:pt x="94343" y="32"/>
                  <a:pt x="94311" y="0"/>
                  <a:pt x="94279" y="0"/>
                </a:cubicBezTo>
                <a:close/>
                <a:moveTo>
                  <a:pt x="95071" y="0"/>
                </a:moveTo>
                <a:cubicBezTo>
                  <a:pt x="95040" y="0"/>
                  <a:pt x="95008" y="32"/>
                  <a:pt x="95008" y="64"/>
                </a:cubicBezTo>
                <a:cubicBezTo>
                  <a:pt x="95008" y="95"/>
                  <a:pt x="95040" y="127"/>
                  <a:pt x="95071" y="127"/>
                </a:cubicBezTo>
                <a:lnTo>
                  <a:pt x="96275" y="127"/>
                </a:lnTo>
                <a:cubicBezTo>
                  <a:pt x="96306" y="127"/>
                  <a:pt x="96306" y="95"/>
                  <a:pt x="96306" y="64"/>
                </a:cubicBezTo>
                <a:cubicBezTo>
                  <a:pt x="96306" y="32"/>
                  <a:pt x="96306" y="0"/>
                  <a:pt x="96275" y="0"/>
                </a:cubicBezTo>
                <a:close/>
                <a:moveTo>
                  <a:pt x="97066" y="0"/>
                </a:moveTo>
                <a:cubicBezTo>
                  <a:pt x="97035" y="0"/>
                  <a:pt x="97003" y="32"/>
                  <a:pt x="97003" y="64"/>
                </a:cubicBezTo>
                <a:cubicBezTo>
                  <a:pt x="97003" y="95"/>
                  <a:pt x="97003" y="127"/>
                  <a:pt x="97066" y="127"/>
                </a:cubicBezTo>
                <a:lnTo>
                  <a:pt x="98238" y="127"/>
                </a:lnTo>
                <a:cubicBezTo>
                  <a:pt x="98270" y="127"/>
                  <a:pt x="98301" y="95"/>
                  <a:pt x="98301" y="64"/>
                </a:cubicBezTo>
                <a:cubicBezTo>
                  <a:pt x="98301" y="32"/>
                  <a:pt x="98270" y="0"/>
                  <a:pt x="98238" y="0"/>
                </a:cubicBezTo>
                <a:close/>
                <a:moveTo>
                  <a:pt x="99030" y="0"/>
                </a:moveTo>
                <a:cubicBezTo>
                  <a:pt x="98998" y="0"/>
                  <a:pt x="98966" y="32"/>
                  <a:pt x="98966" y="64"/>
                </a:cubicBezTo>
                <a:cubicBezTo>
                  <a:pt x="98966" y="95"/>
                  <a:pt x="98998" y="127"/>
                  <a:pt x="99030" y="127"/>
                </a:cubicBezTo>
                <a:lnTo>
                  <a:pt x="100233" y="127"/>
                </a:lnTo>
                <a:cubicBezTo>
                  <a:pt x="100265" y="127"/>
                  <a:pt x="100265" y="95"/>
                  <a:pt x="100265" y="64"/>
                </a:cubicBezTo>
                <a:cubicBezTo>
                  <a:pt x="100265" y="32"/>
                  <a:pt x="100265" y="0"/>
                  <a:pt x="100233" y="0"/>
                </a:cubicBezTo>
                <a:close/>
                <a:moveTo>
                  <a:pt x="101025" y="0"/>
                </a:moveTo>
                <a:cubicBezTo>
                  <a:pt x="100993" y="0"/>
                  <a:pt x="100962" y="32"/>
                  <a:pt x="100962" y="64"/>
                </a:cubicBezTo>
                <a:cubicBezTo>
                  <a:pt x="100962" y="95"/>
                  <a:pt x="100962" y="127"/>
                  <a:pt x="101025" y="127"/>
                </a:cubicBezTo>
                <a:lnTo>
                  <a:pt x="102197" y="127"/>
                </a:lnTo>
                <a:cubicBezTo>
                  <a:pt x="102228" y="127"/>
                  <a:pt x="102260" y="95"/>
                  <a:pt x="102260" y="64"/>
                </a:cubicBezTo>
                <a:cubicBezTo>
                  <a:pt x="102260" y="32"/>
                  <a:pt x="102228" y="0"/>
                  <a:pt x="102197" y="0"/>
                </a:cubicBezTo>
                <a:close/>
                <a:moveTo>
                  <a:pt x="102988" y="0"/>
                </a:moveTo>
                <a:cubicBezTo>
                  <a:pt x="102957" y="0"/>
                  <a:pt x="102925" y="32"/>
                  <a:pt x="102925" y="64"/>
                </a:cubicBezTo>
                <a:cubicBezTo>
                  <a:pt x="102925" y="95"/>
                  <a:pt x="102957" y="127"/>
                  <a:pt x="102988" y="127"/>
                </a:cubicBezTo>
                <a:lnTo>
                  <a:pt x="104192" y="127"/>
                </a:lnTo>
                <a:cubicBezTo>
                  <a:pt x="104224" y="127"/>
                  <a:pt x="104224" y="95"/>
                  <a:pt x="104224" y="64"/>
                </a:cubicBezTo>
                <a:cubicBezTo>
                  <a:pt x="104224" y="32"/>
                  <a:pt x="104224" y="0"/>
                  <a:pt x="104192" y="0"/>
                </a:cubicBezTo>
                <a:close/>
                <a:moveTo>
                  <a:pt x="104984" y="0"/>
                </a:moveTo>
                <a:cubicBezTo>
                  <a:pt x="104952" y="0"/>
                  <a:pt x="104920" y="32"/>
                  <a:pt x="104920" y="64"/>
                </a:cubicBezTo>
                <a:cubicBezTo>
                  <a:pt x="104920" y="95"/>
                  <a:pt x="104920" y="127"/>
                  <a:pt x="104984" y="127"/>
                </a:cubicBezTo>
                <a:lnTo>
                  <a:pt x="106155" y="127"/>
                </a:lnTo>
                <a:cubicBezTo>
                  <a:pt x="106187" y="127"/>
                  <a:pt x="106219" y="95"/>
                  <a:pt x="106219" y="64"/>
                </a:cubicBezTo>
                <a:cubicBezTo>
                  <a:pt x="106219" y="32"/>
                  <a:pt x="106187" y="0"/>
                  <a:pt x="106155" y="0"/>
                </a:cubicBezTo>
                <a:close/>
                <a:moveTo>
                  <a:pt x="106947" y="0"/>
                </a:moveTo>
                <a:cubicBezTo>
                  <a:pt x="106915" y="0"/>
                  <a:pt x="106884" y="32"/>
                  <a:pt x="106884" y="64"/>
                </a:cubicBezTo>
                <a:cubicBezTo>
                  <a:pt x="106884" y="95"/>
                  <a:pt x="106915" y="127"/>
                  <a:pt x="106947" y="127"/>
                </a:cubicBezTo>
                <a:lnTo>
                  <a:pt x="108151" y="127"/>
                </a:lnTo>
                <a:cubicBezTo>
                  <a:pt x="108182" y="127"/>
                  <a:pt x="108182" y="95"/>
                  <a:pt x="108182" y="64"/>
                </a:cubicBezTo>
                <a:cubicBezTo>
                  <a:pt x="108182" y="32"/>
                  <a:pt x="108182" y="0"/>
                  <a:pt x="108151" y="0"/>
                </a:cubicBezTo>
                <a:close/>
                <a:moveTo>
                  <a:pt x="108942" y="0"/>
                </a:moveTo>
                <a:cubicBezTo>
                  <a:pt x="108911" y="0"/>
                  <a:pt x="108879" y="32"/>
                  <a:pt x="108879" y="64"/>
                </a:cubicBezTo>
                <a:cubicBezTo>
                  <a:pt x="108879" y="95"/>
                  <a:pt x="108879" y="127"/>
                  <a:pt x="108942" y="127"/>
                </a:cubicBezTo>
                <a:lnTo>
                  <a:pt x="110114" y="127"/>
                </a:lnTo>
                <a:cubicBezTo>
                  <a:pt x="110146" y="127"/>
                  <a:pt x="110177" y="95"/>
                  <a:pt x="110177" y="64"/>
                </a:cubicBezTo>
                <a:cubicBezTo>
                  <a:pt x="110177" y="32"/>
                  <a:pt x="110146" y="0"/>
                  <a:pt x="110114" y="0"/>
                </a:cubicBezTo>
                <a:close/>
                <a:moveTo>
                  <a:pt x="110906" y="0"/>
                </a:moveTo>
                <a:cubicBezTo>
                  <a:pt x="110874" y="0"/>
                  <a:pt x="110842" y="32"/>
                  <a:pt x="110842" y="64"/>
                </a:cubicBezTo>
                <a:cubicBezTo>
                  <a:pt x="110842" y="95"/>
                  <a:pt x="110874" y="127"/>
                  <a:pt x="110906" y="127"/>
                </a:cubicBezTo>
                <a:lnTo>
                  <a:pt x="112109" y="127"/>
                </a:lnTo>
                <a:cubicBezTo>
                  <a:pt x="112141" y="127"/>
                  <a:pt x="112141" y="95"/>
                  <a:pt x="112141" y="64"/>
                </a:cubicBezTo>
                <a:cubicBezTo>
                  <a:pt x="112141" y="32"/>
                  <a:pt x="112141" y="0"/>
                  <a:pt x="112109" y="0"/>
                </a:cubicBezTo>
                <a:close/>
                <a:moveTo>
                  <a:pt x="112901" y="0"/>
                </a:moveTo>
                <a:cubicBezTo>
                  <a:pt x="112869" y="0"/>
                  <a:pt x="112838" y="32"/>
                  <a:pt x="112838" y="64"/>
                </a:cubicBezTo>
                <a:cubicBezTo>
                  <a:pt x="112838" y="95"/>
                  <a:pt x="112838" y="127"/>
                  <a:pt x="112901" y="127"/>
                </a:cubicBezTo>
                <a:lnTo>
                  <a:pt x="114073" y="127"/>
                </a:lnTo>
                <a:cubicBezTo>
                  <a:pt x="114104" y="127"/>
                  <a:pt x="114136" y="95"/>
                  <a:pt x="114136" y="64"/>
                </a:cubicBezTo>
                <a:cubicBezTo>
                  <a:pt x="114136" y="32"/>
                  <a:pt x="114104" y="0"/>
                  <a:pt x="114073" y="0"/>
                </a:cubicBezTo>
                <a:close/>
                <a:moveTo>
                  <a:pt x="114864" y="0"/>
                </a:moveTo>
                <a:cubicBezTo>
                  <a:pt x="114833" y="0"/>
                  <a:pt x="114801" y="32"/>
                  <a:pt x="114801" y="64"/>
                </a:cubicBezTo>
                <a:cubicBezTo>
                  <a:pt x="114801" y="95"/>
                  <a:pt x="114833" y="127"/>
                  <a:pt x="114864" y="127"/>
                </a:cubicBezTo>
                <a:lnTo>
                  <a:pt x="116068" y="127"/>
                </a:lnTo>
                <a:cubicBezTo>
                  <a:pt x="116099" y="127"/>
                  <a:pt x="116099" y="95"/>
                  <a:pt x="116099" y="64"/>
                </a:cubicBezTo>
                <a:cubicBezTo>
                  <a:pt x="116099" y="32"/>
                  <a:pt x="116099" y="0"/>
                  <a:pt x="116068" y="0"/>
                </a:cubicBezTo>
                <a:close/>
                <a:moveTo>
                  <a:pt x="116860" y="0"/>
                </a:moveTo>
                <a:cubicBezTo>
                  <a:pt x="116828" y="0"/>
                  <a:pt x="116796" y="32"/>
                  <a:pt x="116796" y="64"/>
                </a:cubicBezTo>
                <a:cubicBezTo>
                  <a:pt x="116796" y="95"/>
                  <a:pt x="116796" y="127"/>
                  <a:pt x="116860" y="127"/>
                </a:cubicBezTo>
                <a:lnTo>
                  <a:pt x="118031" y="127"/>
                </a:lnTo>
                <a:cubicBezTo>
                  <a:pt x="118063" y="127"/>
                  <a:pt x="118095" y="95"/>
                  <a:pt x="118095" y="64"/>
                </a:cubicBezTo>
                <a:cubicBezTo>
                  <a:pt x="118095" y="32"/>
                  <a:pt x="118063" y="0"/>
                  <a:pt x="118031" y="0"/>
                </a:cubicBezTo>
                <a:close/>
                <a:moveTo>
                  <a:pt x="118823" y="0"/>
                </a:moveTo>
                <a:cubicBezTo>
                  <a:pt x="118791" y="0"/>
                  <a:pt x="118760" y="32"/>
                  <a:pt x="118760" y="64"/>
                </a:cubicBezTo>
                <a:cubicBezTo>
                  <a:pt x="118760" y="95"/>
                  <a:pt x="118791" y="127"/>
                  <a:pt x="118823" y="127"/>
                </a:cubicBezTo>
                <a:lnTo>
                  <a:pt x="120026" y="127"/>
                </a:lnTo>
                <a:cubicBezTo>
                  <a:pt x="120058" y="127"/>
                  <a:pt x="120058" y="95"/>
                  <a:pt x="120058" y="64"/>
                </a:cubicBezTo>
                <a:cubicBezTo>
                  <a:pt x="120058" y="32"/>
                  <a:pt x="120058" y="0"/>
                  <a:pt x="120026" y="0"/>
                </a:cubicBezTo>
                <a:close/>
                <a:moveTo>
                  <a:pt x="120818" y="0"/>
                </a:moveTo>
                <a:cubicBezTo>
                  <a:pt x="120786" y="0"/>
                  <a:pt x="120755" y="32"/>
                  <a:pt x="120755" y="64"/>
                </a:cubicBezTo>
                <a:cubicBezTo>
                  <a:pt x="120755" y="95"/>
                  <a:pt x="120786" y="127"/>
                  <a:pt x="120818" y="127"/>
                </a:cubicBezTo>
                <a:lnTo>
                  <a:pt x="121990" y="127"/>
                </a:lnTo>
                <a:cubicBezTo>
                  <a:pt x="122022" y="127"/>
                  <a:pt x="122053" y="95"/>
                  <a:pt x="122053" y="64"/>
                </a:cubicBezTo>
                <a:cubicBezTo>
                  <a:pt x="122053" y="32"/>
                  <a:pt x="122022" y="0"/>
                  <a:pt x="121990" y="0"/>
                </a:cubicBezTo>
                <a:close/>
                <a:moveTo>
                  <a:pt x="122782" y="0"/>
                </a:moveTo>
                <a:cubicBezTo>
                  <a:pt x="122750" y="0"/>
                  <a:pt x="122718" y="32"/>
                  <a:pt x="122718" y="64"/>
                </a:cubicBezTo>
                <a:cubicBezTo>
                  <a:pt x="122718" y="95"/>
                  <a:pt x="122750" y="127"/>
                  <a:pt x="122782" y="127"/>
                </a:cubicBezTo>
                <a:lnTo>
                  <a:pt x="123985" y="127"/>
                </a:lnTo>
                <a:cubicBezTo>
                  <a:pt x="124017" y="127"/>
                  <a:pt x="124017" y="95"/>
                  <a:pt x="124017" y="64"/>
                </a:cubicBezTo>
                <a:cubicBezTo>
                  <a:pt x="124017" y="32"/>
                  <a:pt x="124017" y="0"/>
                  <a:pt x="123985" y="0"/>
                </a:cubicBezTo>
                <a:close/>
                <a:moveTo>
                  <a:pt x="124777" y="0"/>
                </a:moveTo>
                <a:cubicBezTo>
                  <a:pt x="124745" y="0"/>
                  <a:pt x="124713" y="32"/>
                  <a:pt x="124713" y="64"/>
                </a:cubicBezTo>
                <a:cubicBezTo>
                  <a:pt x="124713" y="95"/>
                  <a:pt x="124745" y="127"/>
                  <a:pt x="124777" y="127"/>
                </a:cubicBezTo>
                <a:lnTo>
                  <a:pt x="125949" y="127"/>
                </a:lnTo>
                <a:cubicBezTo>
                  <a:pt x="125980" y="127"/>
                  <a:pt x="126012" y="95"/>
                  <a:pt x="126012" y="64"/>
                </a:cubicBezTo>
                <a:cubicBezTo>
                  <a:pt x="126012" y="32"/>
                  <a:pt x="125980" y="0"/>
                  <a:pt x="125949" y="0"/>
                </a:cubicBezTo>
                <a:close/>
                <a:moveTo>
                  <a:pt x="126740" y="0"/>
                </a:moveTo>
                <a:cubicBezTo>
                  <a:pt x="126709" y="0"/>
                  <a:pt x="126677" y="32"/>
                  <a:pt x="126677" y="64"/>
                </a:cubicBezTo>
                <a:cubicBezTo>
                  <a:pt x="126677" y="95"/>
                  <a:pt x="126709" y="127"/>
                  <a:pt x="126740" y="127"/>
                </a:cubicBezTo>
                <a:lnTo>
                  <a:pt x="127944" y="127"/>
                </a:lnTo>
                <a:cubicBezTo>
                  <a:pt x="127975" y="127"/>
                  <a:pt x="127975" y="95"/>
                  <a:pt x="127975" y="64"/>
                </a:cubicBezTo>
                <a:cubicBezTo>
                  <a:pt x="127975" y="32"/>
                  <a:pt x="127975" y="0"/>
                  <a:pt x="127944" y="0"/>
                </a:cubicBezTo>
                <a:close/>
                <a:moveTo>
                  <a:pt x="128735" y="0"/>
                </a:moveTo>
                <a:cubicBezTo>
                  <a:pt x="128704" y="0"/>
                  <a:pt x="128672" y="32"/>
                  <a:pt x="128672" y="64"/>
                </a:cubicBezTo>
                <a:cubicBezTo>
                  <a:pt x="128672" y="95"/>
                  <a:pt x="128704" y="127"/>
                  <a:pt x="128735" y="127"/>
                </a:cubicBezTo>
                <a:lnTo>
                  <a:pt x="129907" y="127"/>
                </a:lnTo>
                <a:cubicBezTo>
                  <a:pt x="129939" y="127"/>
                  <a:pt x="129971" y="95"/>
                  <a:pt x="129971" y="64"/>
                </a:cubicBezTo>
                <a:cubicBezTo>
                  <a:pt x="129971" y="32"/>
                  <a:pt x="129939" y="0"/>
                  <a:pt x="129907" y="0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8"/>
          <p:cNvSpPr/>
          <p:nvPr/>
        </p:nvSpPr>
        <p:spPr>
          <a:xfrm>
            <a:off x="4453689" y="2843322"/>
            <a:ext cx="4215284" cy="4246"/>
          </a:xfrm>
          <a:custGeom>
            <a:avLst/>
            <a:gdLst/>
            <a:ahLst/>
            <a:cxnLst/>
            <a:rect l="l" t="t" r="r" b="b"/>
            <a:pathLst>
              <a:path w="129971" h="128" extrusionOk="0">
                <a:moveTo>
                  <a:pt x="64" y="1"/>
                </a:moveTo>
                <a:cubicBezTo>
                  <a:pt x="32" y="1"/>
                  <a:pt x="1" y="32"/>
                  <a:pt x="1" y="64"/>
                </a:cubicBezTo>
                <a:cubicBezTo>
                  <a:pt x="1" y="96"/>
                  <a:pt x="32" y="127"/>
                  <a:pt x="64" y="127"/>
                </a:cubicBezTo>
                <a:lnTo>
                  <a:pt x="1267" y="127"/>
                </a:lnTo>
                <a:cubicBezTo>
                  <a:pt x="1299" y="127"/>
                  <a:pt x="1299" y="96"/>
                  <a:pt x="1299" y="64"/>
                </a:cubicBezTo>
                <a:cubicBezTo>
                  <a:pt x="1299" y="32"/>
                  <a:pt x="1299" y="1"/>
                  <a:pt x="1267" y="1"/>
                </a:cubicBezTo>
                <a:close/>
                <a:moveTo>
                  <a:pt x="2059" y="1"/>
                </a:moveTo>
                <a:cubicBezTo>
                  <a:pt x="2027" y="1"/>
                  <a:pt x="1996" y="32"/>
                  <a:pt x="1996" y="64"/>
                </a:cubicBezTo>
                <a:cubicBezTo>
                  <a:pt x="1996" y="96"/>
                  <a:pt x="2027" y="127"/>
                  <a:pt x="2059" y="127"/>
                </a:cubicBezTo>
                <a:lnTo>
                  <a:pt x="3231" y="127"/>
                </a:lnTo>
                <a:cubicBezTo>
                  <a:pt x="3263" y="127"/>
                  <a:pt x="3294" y="96"/>
                  <a:pt x="3294" y="64"/>
                </a:cubicBezTo>
                <a:cubicBezTo>
                  <a:pt x="3294" y="32"/>
                  <a:pt x="3263" y="1"/>
                  <a:pt x="3231" y="1"/>
                </a:cubicBezTo>
                <a:close/>
                <a:moveTo>
                  <a:pt x="4023" y="1"/>
                </a:moveTo>
                <a:cubicBezTo>
                  <a:pt x="3991" y="1"/>
                  <a:pt x="3959" y="32"/>
                  <a:pt x="3959" y="64"/>
                </a:cubicBezTo>
                <a:cubicBezTo>
                  <a:pt x="3959" y="96"/>
                  <a:pt x="3991" y="127"/>
                  <a:pt x="4023" y="127"/>
                </a:cubicBezTo>
                <a:lnTo>
                  <a:pt x="5226" y="127"/>
                </a:lnTo>
                <a:cubicBezTo>
                  <a:pt x="5258" y="127"/>
                  <a:pt x="5258" y="96"/>
                  <a:pt x="5258" y="64"/>
                </a:cubicBezTo>
                <a:cubicBezTo>
                  <a:pt x="5258" y="32"/>
                  <a:pt x="5258" y="1"/>
                  <a:pt x="5226" y="1"/>
                </a:cubicBezTo>
                <a:close/>
                <a:moveTo>
                  <a:pt x="6018" y="1"/>
                </a:moveTo>
                <a:cubicBezTo>
                  <a:pt x="5986" y="1"/>
                  <a:pt x="5954" y="32"/>
                  <a:pt x="5954" y="64"/>
                </a:cubicBezTo>
                <a:cubicBezTo>
                  <a:pt x="5954" y="96"/>
                  <a:pt x="5986" y="127"/>
                  <a:pt x="6018" y="127"/>
                </a:cubicBezTo>
                <a:lnTo>
                  <a:pt x="7190" y="127"/>
                </a:lnTo>
                <a:cubicBezTo>
                  <a:pt x="7221" y="127"/>
                  <a:pt x="7253" y="96"/>
                  <a:pt x="7253" y="64"/>
                </a:cubicBezTo>
                <a:cubicBezTo>
                  <a:pt x="7253" y="32"/>
                  <a:pt x="7221" y="1"/>
                  <a:pt x="7190" y="1"/>
                </a:cubicBezTo>
                <a:close/>
                <a:moveTo>
                  <a:pt x="7981" y="1"/>
                </a:moveTo>
                <a:cubicBezTo>
                  <a:pt x="7950" y="1"/>
                  <a:pt x="7918" y="32"/>
                  <a:pt x="7918" y="64"/>
                </a:cubicBezTo>
                <a:cubicBezTo>
                  <a:pt x="7918" y="96"/>
                  <a:pt x="7950" y="127"/>
                  <a:pt x="7981" y="127"/>
                </a:cubicBezTo>
                <a:lnTo>
                  <a:pt x="9185" y="127"/>
                </a:lnTo>
                <a:cubicBezTo>
                  <a:pt x="9216" y="127"/>
                  <a:pt x="9216" y="96"/>
                  <a:pt x="9216" y="64"/>
                </a:cubicBezTo>
                <a:cubicBezTo>
                  <a:pt x="9216" y="32"/>
                  <a:pt x="9216" y="1"/>
                  <a:pt x="9185" y="1"/>
                </a:cubicBezTo>
                <a:close/>
                <a:moveTo>
                  <a:pt x="9976" y="1"/>
                </a:moveTo>
                <a:cubicBezTo>
                  <a:pt x="9945" y="1"/>
                  <a:pt x="9913" y="32"/>
                  <a:pt x="9913" y="64"/>
                </a:cubicBezTo>
                <a:cubicBezTo>
                  <a:pt x="9913" y="96"/>
                  <a:pt x="9945" y="127"/>
                  <a:pt x="9976" y="127"/>
                </a:cubicBezTo>
                <a:lnTo>
                  <a:pt x="11148" y="127"/>
                </a:lnTo>
                <a:cubicBezTo>
                  <a:pt x="11180" y="127"/>
                  <a:pt x="11211" y="96"/>
                  <a:pt x="11211" y="64"/>
                </a:cubicBezTo>
                <a:cubicBezTo>
                  <a:pt x="11211" y="32"/>
                  <a:pt x="11180" y="1"/>
                  <a:pt x="11148" y="1"/>
                </a:cubicBezTo>
                <a:close/>
                <a:moveTo>
                  <a:pt x="11940" y="1"/>
                </a:moveTo>
                <a:cubicBezTo>
                  <a:pt x="11908" y="1"/>
                  <a:pt x="11877" y="32"/>
                  <a:pt x="11877" y="64"/>
                </a:cubicBezTo>
                <a:cubicBezTo>
                  <a:pt x="11877" y="96"/>
                  <a:pt x="11908" y="127"/>
                  <a:pt x="11940" y="127"/>
                </a:cubicBezTo>
                <a:lnTo>
                  <a:pt x="13143" y="127"/>
                </a:lnTo>
                <a:cubicBezTo>
                  <a:pt x="13175" y="127"/>
                  <a:pt x="13175" y="96"/>
                  <a:pt x="13175" y="64"/>
                </a:cubicBezTo>
                <a:cubicBezTo>
                  <a:pt x="13175" y="32"/>
                  <a:pt x="13175" y="1"/>
                  <a:pt x="13143" y="1"/>
                </a:cubicBezTo>
                <a:close/>
                <a:moveTo>
                  <a:pt x="13935" y="1"/>
                </a:moveTo>
                <a:cubicBezTo>
                  <a:pt x="13903" y="1"/>
                  <a:pt x="13872" y="32"/>
                  <a:pt x="13872" y="64"/>
                </a:cubicBezTo>
                <a:cubicBezTo>
                  <a:pt x="13872" y="96"/>
                  <a:pt x="13903" y="127"/>
                  <a:pt x="13935" y="127"/>
                </a:cubicBezTo>
                <a:lnTo>
                  <a:pt x="15107" y="127"/>
                </a:lnTo>
                <a:cubicBezTo>
                  <a:pt x="15138" y="127"/>
                  <a:pt x="15170" y="96"/>
                  <a:pt x="15170" y="64"/>
                </a:cubicBezTo>
                <a:cubicBezTo>
                  <a:pt x="15170" y="32"/>
                  <a:pt x="15138" y="1"/>
                  <a:pt x="15107" y="1"/>
                </a:cubicBezTo>
                <a:close/>
                <a:moveTo>
                  <a:pt x="15899" y="1"/>
                </a:moveTo>
                <a:cubicBezTo>
                  <a:pt x="15867" y="1"/>
                  <a:pt x="15835" y="32"/>
                  <a:pt x="15835" y="64"/>
                </a:cubicBezTo>
                <a:cubicBezTo>
                  <a:pt x="15835" y="96"/>
                  <a:pt x="15867" y="127"/>
                  <a:pt x="15899" y="127"/>
                </a:cubicBezTo>
                <a:lnTo>
                  <a:pt x="17102" y="127"/>
                </a:lnTo>
                <a:cubicBezTo>
                  <a:pt x="17134" y="127"/>
                  <a:pt x="17134" y="96"/>
                  <a:pt x="17134" y="64"/>
                </a:cubicBezTo>
                <a:cubicBezTo>
                  <a:pt x="17134" y="32"/>
                  <a:pt x="17134" y="1"/>
                  <a:pt x="17102" y="1"/>
                </a:cubicBezTo>
                <a:close/>
                <a:moveTo>
                  <a:pt x="17894" y="1"/>
                </a:moveTo>
                <a:cubicBezTo>
                  <a:pt x="17862" y="1"/>
                  <a:pt x="17830" y="32"/>
                  <a:pt x="17830" y="64"/>
                </a:cubicBezTo>
                <a:cubicBezTo>
                  <a:pt x="17830" y="96"/>
                  <a:pt x="17862" y="127"/>
                  <a:pt x="17894" y="127"/>
                </a:cubicBezTo>
                <a:lnTo>
                  <a:pt x="19065" y="127"/>
                </a:lnTo>
                <a:cubicBezTo>
                  <a:pt x="19097" y="127"/>
                  <a:pt x="19129" y="96"/>
                  <a:pt x="19129" y="64"/>
                </a:cubicBezTo>
                <a:cubicBezTo>
                  <a:pt x="19129" y="32"/>
                  <a:pt x="19097" y="1"/>
                  <a:pt x="19065" y="1"/>
                </a:cubicBezTo>
                <a:close/>
                <a:moveTo>
                  <a:pt x="19857" y="1"/>
                </a:moveTo>
                <a:cubicBezTo>
                  <a:pt x="19825" y="1"/>
                  <a:pt x="19794" y="32"/>
                  <a:pt x="19794" y="64"/>
                </a:cubicBezTo>
                <a:cubicBezTo>
                  <a:pt x="19794" y="96"/>
                  <a:pt x="19825" y="127"/>
                  <a:pt x="19857" y="127"/>
                </a:cubicBezTo>
                <a:lnTo>
                  <a:pt x="21061" y="127"/>
                </a:lnTo>
                <a:cubicBezTo>
                  <a:pt x="21092" y="127"/>
                  <a:pt x="21092" y="96"/>
                  <a:pt x="21092" y="64"/>
                </a:cubicBezTo>
                <a:cubicBezTo>
                  <a:pt x="21092" y="32"/>
                  <a:pt x="21092" y="1"/>
                  <a:pt x="21061" y="1"/>
                </a:cubicBezTo>
                <a:close/>
                <a:moveTo>
                  <a:pt x="21852" y="1"/>
                </a:moveTo>
                <a:cubicBezTo>
                  <a:pt x="21821" y="1"/>
                  <a:pt x="21789" y="32"/>
                  <a:pt x="21789" y="64"/>
                </a:cubicBezTo>
                <a:cubicBezTo>
                  <a:pt x="21789" y="96"/>
                  <a:pt x="21821" y="127"/>
                  <a:pt x="21852" y="127"/>
                </a:cubicBezTo>
                <a:lnTo>
                  <a:pt x="23024" y="127"/>
                </a:lnTo>
                <a:cubicBezTo>
                  <a:pt x="23056" y="127"/>
                  <a:pt x="23087" y="96"/>
                  <a:pt x="23087" y="64"/>
                </a:cubicBezTo>
                <a:cubicBezTo>
                  <a:pt x="23087" y="32"/>
                  <a:pt x="23056" y="1"/>
                  <a:pt x="23024" y="1"/>
                </a:cubicBezTo>
                <a:close/>
                <a:moveTo>
                  <a:pt x="23816" y="1"/>
                </a:moveTo>
                <a:cubicBezTo>
                  <a:pt x="23784" y="1"/>
                  <a:pt x="23752" y="32"/>
                  <a:pt x="23752" y="64"/>
                </a:cubicBezTo>
                <a:cubicBezTo>
                  <a:pt x="23752" y="96"/>
                  <a:pt x="23784" y="127"/>
                  <a:pt x="23816" y="127"/>
                </a:cubicBezTo>
                <a:lnTo>
                  <a:pt x="25019" y="127"/>
                </a:lnTo>
                <a:cubicBezTo>
                  <a:pt x="25051" y="127"/>
                  <a:pt x="25051" y="96"/>
                  <a:pt x="25051" y="64"/>
                </a:cubicBezTo>
                <a:cubicBezTo>
                  <a:pt x="25051" y="32"/>
                  <a:pt x="25051" y="1"/>
                  <a:pt x="25019" y="1"/>
                </a:cubicBezTo>
                <a:close/>
                <a:moveTo>
                  <a:pt x="25811" y="1"/>
                </a:moveTo>
                <a:cubicBezTo>
                  <a:pt x="25779" y="1"/>
                  <a:pt x="25748" y="32"/>
                  <a:pt x="25748" y="64"/>
                </a:cubicBezTo>
                <a:cubicBezTo>
                  <a:pt x="25748" y="96"/>
                  <a:pt x="25779" y="127"/>
                  <a:pt x="25811" y="127"/>
                </a:cubicBezTo>
                <a:lnTo>
                  <a:pt x="26983" y="127"/>
                </a:lnTo>
                <a:cubicBezTo>
                  <a:pt x="27014" y="127"/>
                  <a:pt x="27046" y="96"/>
                  <a:pt x="27046" y="64"/>
                </a:cubicBezTo>
                <a:cubicBezTo>
                  <a:pt x="27046" y="32"/>
                  <a:pt x="27014" y="1"/>
                  <a:pt x="26983" y="1"/>
                </a:cubicBezTo>
                <a:close/>
                <a:moveTo>
                  <a:pt x="27774" y="1"/>
                </a:moveTo>
                <a:cubicBezTo>
                  <a:pt x="27743" y="1"/>
                  <a:pt x="27711" y="32"/>
                  <a:pt x="27711" y="64"/>
                </a:cubicBezTo>
                <a:cubicBezTo>
                  <a:pt x="27711" y="96"/>
                  <a:pt x="27743" y="127"/>
                  <a:pt x="27774" y="127"/>
                </a:cubicBezTo>
                <a:lnTo>
                  <a:pt x="28978" y="127"/>
                </a:lnTo>
                <a:cubicBezTo>
                  <a:pt x="29010" y="127"/>
                  <a:pt x="29010" y="96"/>
                  <a:pt x="29010" y="64"/>
                </a:cubicBezTo>
                <a:cubicBezTo>
                  <a:pt x="29010" y="32"/>
                  <a:pt x="29010" y="1"/>
                  <a:pt x="28978" y="1"/>
                </a:cubicBezTo>
                <a:close/>
                <a:moveTo>
                  <a:pt x="29770" y="1"/>
                </a:moveTo>
                <a:cubicBezTo>
                  <a:pt x="29738" y="1"/>
                  <a:pt x="29706" y="32"/>
                  <a:pt x="29706" y="64"/>
                </a:cubicBezTo>
                <a:cubicBezTo>
                  <a:pt x="29706" y="96"/>
                  <a:pt x="29738" y="127"/>
                  <a:pt x="29770" y="127"/>
                </a:cubicBezTo>
                <a:lnTo>
                  <a:pt x="30941" y="127"/>
                </a:lnTo>
                <a:cubicBezTo>
                  <a:pt x="30973" y="127"/>
                  <a:pt x="31005" y="96"/>
                  <a:pt x="31005" y="64"/>
                </a:cubicBezTo>
                <a:cubicBezTo>
                  <a:pt x="31005" y="32"/>
                  <a:pt x="30973" y="1"/>
                  <a:pt x="30941" y="1"/>
                </a:cubicBezTo>
                <a:close/>
                <a:moveTo>
                  <a:pt x="31733" y="1"/>
                </a:moveTo>
                <a:cubicBezTo>
                  <a:pt x="31701" y="1"/>
                  <a:pt x="31670" y="32"/>
                  <a:pt x="31670" y="64"/>
                </a:cubicBezTo>
                <a:cubicBezTo>
                  <a:pt x="31670" y="96"/>
                  <a:pt x="31701" y="127"/>
                  <a:pt x="31733" y="127"/>
                </a:cubicBezTo>
                <a:lnTo>
                  <a:pt x="32936" y="127"/>
                </a:lnTo>
                <a:cubicBezTo>
                  <a:pt x="32968" y="127"/>
                  <a:pt x="32968" y="96"/>
                  <a:pt x="32968" y="64"/>
                </a:cubicBezTo>
                <a:cubicBezTo>
                  <a:pt x="32968" y="32"/>
                  <a:pt x="32968" y="1"/>
                  <a:pt x="32936" y="1"/>
                </a:cubicBezTo>
                <a:close/>
                <a:moveTo>
                  <a:pt x="33728" y="1"/>
                </a:moveTo>
                <a:cubicBezTo>
                  <a:pt x="33697" y="1"/>
                  <a:pt x="33665" y="32"/>
                  <a:pt x="33665" y="64"/>
                </a:cubicBezTo>
                <a:cubicBezTo>
                  <a:pt x="33665" y="96"/>
                  <a:pt x="33697" y="127"/>
                  <a:pt x="33728" y="127"/>
                </a:cubicBezTo>
                <a:lnTo>
                  <a:pt x="34900" y="127"/>
                </a:lnTo>
                <a:cubicBezTo>
                  <a:pt x="34932" y="127"/>
                  <a:pt x="34963" y="96"/>
                  <a:pt x="34963" y="64"/>
                </a:cubicBezTo>
                <a:cubicBezTo>
                  <a:pt x="34963" y="32"/>
                  <a:pt x="34932" y="1"/>
                  <a:pt x="34900" y="1"/>
                </a:cubicBezTo>
                <a:close/>
                <a:moveTo>
                  <a:pt x="35692" y="1"/>
                </a:moveTo>
                <a:cubicBezTo>
                  <a:pt x="35660" y="1"/>
                  <a:pt x="35628" y="32"/>
                  <a:pt x="35628" y="64"/>
                </a:cubicBezTo>
                <a:cubicBezTo>
                  <a:pt x="35628" y="96"/>
                  <a:pt x="35660" y="127"/>
                  <a:pt x="35692" y="127"/>
                </a:cubicBezTo>
                <a:lnTo>
                  <a:pt x="36895" y="127"/>
                </a:lnTo>
                <a:cubicBezTo>
                  <a:pt x="36927" y="127"/>
                  <a:pt x="36927" y="96"/>
                  <a:pt x="36927" y="64"/>
                </a:cubicBezTo>
                <a:cubicBezTo>
                  <a:pt x="36927" y="32"/>
                  <a:pt x="36927" y="1"/>
                  <a:pt x="36895" y="1"/>
                </a:cubicBezTo>
                <a:close/>
                <a:moveTo>
                  <a:pt x="37687" y="1"/>
                </a:moveTo>
                <a:cubicBezTo>
                  <a:pt x="37655" y="1"/>
                  <a:pt x="37624" y="32"/>
                  <a:pt x="37624" y="64"/>
                </a:cubicBezTo>
                <a:cubicBezTo>
                  <a:pt x="37624" y="96"/>
                  <a:pt x="37655" y="127"/>
                  <a:pt x="37687" y="127"/>
                </a:cubicBezTo>
                <a:lnTo>
                  <a:pt x="38859" y="127"/>
                </a:lnTo>
                <a:cubicBezTo>
                  <a:pt x="38890" y="127"/>
                  <a:pt x="38922" y="96"/>
                  <a:pt x="38922" y="64"/>
                </a:cubicBezTo>
                <a:cubicBezTo>
                  <a:pt x="38922" y="32"/>
                  <a:pt x="38890" y="1"/>
                  <a:pt x="38859" y="1"/>
                </a:cubicBezTo>
                <a:close/>
                <a:moveTo>
                  <a:pt x="39650" y="1"/>
                </a:moveTo>
                <a:cubicBezTo>
                  <a:pt x="39619" y="1"/>
                  <a:pt x="39587" y="32"/>
                  <a:pt x="39587" y="64"/>
                </a:cubicBezTo>
                <a:cubicBezTo>
                  <a:pt x="39587" y="96"/>
                  <a:pt x="39619" y="127"/>
                  <a:pt x="39650" y="127"/>
                </a:cubicBezTo>
                <a:lnTo>
                  <a:pt x="40854" y="127"/>
                </a:lnTo>
                <a:cubicBezTo>
                  <a:pt x="40885" y="127"/>
                  <a:pt x="40885" y="96"/>
                  <a:pt x="40885" y="64"/>
                </a:cubicBezTo>
                <a:cubicBezTo>
                  <a:pt x="40885" y="32"/>
                  <a:pt x="40885" y="1"/>
                  <a:pt x="40854" y="1"/>
                </a:cubicBezTo>
                <a:close/>
                <a:moveTo>
                  <a:pt x="41645" y="1"/>
                </a:moveTo>
                <a:cubicBezTo>
                  <a:pt x="41614" y="1"/>
                  <a:pt x="41582" y="32"/>
                  <a:pt x="41582" y="64"/>
                </a:cubicBezTo>
                <a:cubicBezTo>
                  <a:pt x="41582" y="96"/>
                  <a:pt x="41614" y="127"/>
                  <a:pt x="41645" y="127"/>
                </a:cubicBezTo>
                <a:lnTo>
                  <a:pt x="42817" y="127"/>
                </a:lnTo>
                <a:cubicBezTo>
                  <a:pt x="42849" y="127"/>
                  <a:pt x="42881" y="96"/>
                  <a:pt x="42881" y="64"/>
                </a:cubicBezTo>
                <a:cubicBezTo>
                  <a:pt x="42881" y="32"/>
                  <a:pt x="42849" y="1"/>
                  <a:pt x="42817" y="1"/>
                </a:cubicBezTo>
                <a:close/>
                <a:moveTo>
                  <a:pt x="43609" y="1"/>
                </a:moveTo>
                <a:cubicBezTo>
                  <a:pt x="43577" y="1"/>
                  <a:pt x="43546" y="32"/>
                  <a:pt x="43546" y="64"/>
                </a:cubicBezTo>
                <a:cubicBezTo>
                  <a:pt x="43546" y="96"/>
                  <a:pt x="43577" y="127"/>
                  <a:pt x="43609" y="127"/>
                </a:cubicBezTo>
                <a:lnTo>
                  <a:pt x="44812" y="127"/>
                </a:lnTo>
                <a:cubicBezTo>
                  <a:pt x="44844" y="127"/>
                  <a:pt x="44844" y="96"/>
                  <a:pt x="44844" y="64"/>
                </a:cubicBezTo>
                <a:cubicBezTo>
                  <a:pt x="44844" y="32"/>
                  <a:pt x="44844" y="1"/>
                  <a:pt x="44812" y="1"/>
                </a:cubicBezTo>
                <a:close/>
                <a:moveTo>
                  <a:pt x="45604" y="1"/>
                </a:moveTo>
                <a:cubicBezTo>
                  <a:pt x="45572" y="1"/>
                  <a:pt x="45541" y="32"/>
                  <a:pt x="45541" y="64"/>
                </a:cubicBezTo>
                <a:cubicBezTo>
                  <a:pt x="45541" y="96"/>
                  <a:pt x="45572" y="127"/>
                  <a:pt x="45604" y="127"/>
                </a:cubicBezTo>
                <a:lnTo>
                  <a:pt x="46776" y="127"/>
                </a:lnTo>
                <a:cubicBezTo>
                  <a:pt x="46808" y="127"/>
                  <a:pt x="46839" y="96"/>
                  <a:pt x="46839" y="64"/>
                </a:cubicBezTo>
                <a:cubicBezTo>
                  <a:pt x="46839" y="32"/>
                  <a:pt x="46808" y="1"/>
                  <a:pt x="46776" y="1"/>
                </a:cubicBezTo>
                <a:close/>
                <a:moveTo>
                  <a:pt x="47568" y="1"/>
                </a:moveTo>
                <a:cubicBezTo>
                  <a:pt x="47536" y="1"/>
                  <a:pt x="47504" y="32"/>
                  <a:pt x="47504" y="64"/>
                </a:cubicBezTo>
                <a:cubicBezTo>
                  <a:pt x="47504" y="96"/>
                  <a:pt x="47536" y="127"/>
                  <a:pt x="47568" y="127"/>
                </a:cubicBezTo>
                <a:lnTo>
                  <a:pt x="48771" y="127"/>
                </a:lnTo>
                <a:cubicBezTo>
                  <a:pt x="48803" y="127"/>
                  <a:pt x="48803" y="96"/>
                  <a:pt x="48803" y="64"/>
                </a:cubicBezTo>
                <a:cubicBezTo>
                  <a:pt x="48803" y="32"/>
                  <a:pt x="48803" y="1"/>
                  <a:pt x="48771" y="1"/>
                </a:cubicBezTo>
                <a:close/>
                <a:moveTo>
                  <a:pt x="49563" y="1"/>
                </a:moveTo>
                <a:cubicBezTo>
                  <a:pt x="49531" y="1"/>
                  <a:pt x="49499" y="32"/>
                  <a:pt x="49499" y="64"/>
                </a:cubicBezTo>
                <a:cubicBezTo>
                  <a:pt x="49499" y="96"/>
                  <a:pt x="49531" y="127"/>
                  <a:pt x="49563" y="127"/>
                </a:cubicBezTo>
                <a:lnTo>
                  <a:pt x="50734" y="127"/>
                </a:lnTo>
                <a:cubicBezTo>
                  <a:pt x="50766" y="127"/>
                  <a:pt x="50798" y="96"/>
                  <a:pt x="50798" y="64"/>
                </a:cubicBezTo>
                <a:cubicBezTo>
                  <a:pt x="50798" y="32"/>
                  <a:pt x="50766" y="1"/>
                  <a:pt x="50734" y="1"/>
                </a:cubicBezTo>
                <a:close/>
                <a:moveTo>
                  <a:pt x="51526" y="1"/>
                </a:moveTo>
                <a:cubicBezTo>
                  <a:pt x="51495" y="1"/>
                  <a:pt x="51463" y="32"/>
                  <a:pt x="51463" y="64"/>
                </a:cubicBezTo>
                <a:cubicBezTo>
                  <a:pt x="51463" y="96"/>
                  <a:pt x="51495" y="127"/>
                  <a:pt x="51526" y="127"/>
                </a:cubicBezTo>
                <a:lnTo>
                  <a:pt x="52730" y="127"/>
                </a:lnTo>
                <a:cubicBezTo>
                  <a:pt x="52761" y="127"/>
                  <a:pt x="52761" y="96"/>
                  <a:pt x="52761" y="64"/>
                </a:cubicBezTo>
                <a:cubicBezTo>
                  <a:pt x="52761" y="32"/>
                  <a:pt x="52761" y="1"/>
                  <a:pt x="52730" y="1"/>
                </a:cubicBezTo>
                <a:close/>
                <a:moveTo>
                  <a:pt x="53521" y="1"/>
                </a:moveTo>
                <a:cubicBezTo>
                  <a:pt x="53490" y="1"/>
                  <a:pt x="53458" y="32"/>
                  <a:pt x="53458" y="64"/>
                </a:cubicBezTo>
                <a:cubicBezTo>
                  <a:pt x="53458" y="96"/>
                  <a:pt x="53490" y="127"/>
                  <a:pt x="53521" y="127"/>
                </a:cubicBezTo>
                <a:lnTo>
                  <a:pt x="54693" y="127"/>
                </a:lnTo>
                <a:cubicBezTo>
                  <a:pt x="54725" y="127"/>
                  <a:pt x="54756" y="96"/>
                  <a:pt x="54756" y="64"/>
                </a:cubicBezTo>
                <a:cubicBezTo>
                  <a:pt x="54756" y="32"/>
                  <a:pt x="54725" y="1"/>
                  <a:pt x="54693" y="1"/>
                </a:cubicBezTo>
                <a:close/>
                <a:moveTo>
                  <a:pt x="55485" y="1"/>
                </a:moveTo>
                <a:cubicBezTo>
                  <a:pt x="55453" y="1"/>
                  <a:pt x="55422" y="32"/>
                  <a:pt x="55422" y="64"/>
                </a:cubicBezTo>
                <a:cubicBezTo>
                  <a:pt x="55422" y="96"/>
                  <a:pt x="55453" y="127"/>
                  <a:pt x="55485" y="127"/>
                </a:cubicBezTo>
                <a:lnTo>
                  <a:pt x="56688" y="127"/>
                </a:lnTo>
                <a:cubicBezTo>
                  <a:pt x="56720" y="127"/>
                  <a:pt x="56720" y="96"/>
                  <a:pt x="56720" y="64"/>
                </a:cubicBezTo>
                <a:cubicBezTo>
                  <a:pt x="56720" y="32"/>
                  <a:pt x="56720" y="1"/>
                  <a:pt x="56688" y="1"/>
                </a:cubicBezTo>
                <a:close/>
                <a:moveTo>
                  <a:pt x="57480" y="1"/>
                </a:moveTo>
                <a:cubicBezTo>
                  <a:pt x="57448" y="1"/>
                  <a:pt x="57417" y="32"/>
                  <a:pt x="57417" y="64"/>
                </a:cubicBezTo>
                <a:cubicBezTo>
                  <a:pt x="57417" y="96"/>
                  <a:pt x="57448" y="127"/>
                  <a:pt x="57480" y="127"/>
                </a:cubicBezTo>
                <a:lnTo>
                  <a:pt x="58652" y="127"/>
                </a:lnTo>
                <a:cubicBezTo>
                  <a:pt x="58683" y="127"/>
                  <a:pt x="58715" y="96"/>
                  <a:pt x="58715" y="64"/>
                </a:cubicBezTo>
                <a:cubicBezTo>
                  <a:pt x="58715" y="32"/>
                  <a:pt x="58683" y="1"/>
                  <a:pt x="58652" y="1"/>
                </a:cubicBezTo>
                <a:close/>
                <a:moveTo>
                  <a:pt x="59443" y="1"/>
                </a:moveTo>
                <a:cubicBezTo>
                  <a:pt x="59412" y="1"/>
                  <a:pt x="59380" y="32"/>
                  <a:pt x="59380" y="64"/>
                </a:cubicBezTo>
                <a:cubicBezTo>
                  <a:pt x="59380" y="96"/>
                  <a:pt x="59412" y="127"/>
                  <a:pt x="59443" y="127"/>
                </a:cubicBezTo>
                <a:lnTo>
                  <a:pt x="60647" y="127"/>
                </a:lnTo>
                <a:cubicBezTo>
                  <a:pt x="60679" y="127"/>
                  <a:pt x="60679" y="96"/>
                  <a:pt x="60679" y="64"/>
                </a:cubicBezTo>
                <a:cubicBezTo>
                  <a:pt x="60679" y="32"/>
                  <a:pt x="60679" y="1"/>
                  <a:pt x="60647" y="1"/>
                </a:cubicBezTo>
                <a:close/>
                <a:moveTo>
                  <a:pt x="61439" y="1"/>
                </a:moveTo>
                <a:cubicBezTo>
                  <a:pt x="61407" y="1"/>
                  <a:pt x="61375" y="32"/>
                  <a:pt x="61375" y="64"/>
                </a:cubicBezTo>
                <a:cubicBezTo>
                  <a:pt x="61375" y="96"/>
                  <a:pt x="61407" y="127"/>
                  <a:pt x="61439" y="127"/>
                </a:cubicBezTo>
                <a:lnTo>
                  <a:pt x="62610" y="127"/>
                </a:lnTo>
                <a:cubicBezTo>
                  <a:pt x="62642" y="127"/>
                  <a:pt x="62674" y="96"/>
                  <a:pt x="62674" y="64"/>
                </a:cubicBezTo>
                <a:cubicBezTo>
                  <a:pt x="62674" y="32"/>
                  <a:pt x="62642" y="1"/>
                  <a:pt x="62610" y="1"/>
                </a:cubicBezTo>
                <a:close/>
                <a:moveTo>
                  <a:pt x="63402" y="1"/>
                </a:moveTo>
                <a:cubicBezTo>
                  <a:pt x="63370" y="1"/>
                  <a:pt x="63339" y="32"/>
                  <a:pt x="63339" y="64"/>
                </a:cubicBezTo>
                <a:cubicBezTo>
                  <a:pt x="63339" y="96"/>
                  <a:pt x="63370" y="127"/>
                  <a:pt x="63402" y="127"/>
                </a:cubicBezTo>
                <a:lnTo>
                  <a:pt x="64606" y="127"/>
                </a:lnTo>
                <a:cubicBezTo>
                  <a:pt x="64637" y="127"/>
                  <a:pt x="64637" y="96"/>
                  <a:pt x="64637" y="64"/>
                </a:cubicBezTo>
                <a:cubicBezTo>
                  <a:pt x="64637" y="32"/>
                  <a:pt x="64637" y="1"/>
                  <a:pt x="64606" y="1"/>
                </a:cubicBezTo>
                <a:close/>
                <a:moveTo>
                  <a:pt x="65397" y="1"/>
                </a:moveTo>
                <a:cubicBezTo>
                  <a:pt x="65366" y="1"/>
                  <a:pt x="65334" y="32"/>
                  <a:pt x="65334" y="64"/>
                </a:cubicBezTo>
                <a:cubicBezTo>
                  <a:pt x="65334" y="96"/>
                  <a:pt x="65334" y="127"/>
                  <a:pt x="65397" y="127"/>
                </a:cubicBezTo>
                <a:lnTo>
                  <a:pt x="66569" y="127"/>
                </a:lnTo>
                <a:cubicBezTo>
                  <a:pt x="66601" y="127"/>
                  <a:pt x="66632" y="96"/>
                  <a:pt x="66632" y="64"/>
                </a:cubicBezTo>
                <a:cubicBezTo>
                  <a:pt x="66632" y="32"/>
                  <a:pt x="66601" y="1"/>
                  <a:pt x="66569" y="1"/>
                </a:cubicBezTo>
                <a:close/>
                <a:moveTo>
                  <a:pt x="67361" y="1"/>
                </a:moveTo>
                <a:cubicBezTo>
                  <a:pt x="67329" y="1"/>
                  <a:pt x="67297" y="32"/>
                  <a:pt x="67297" y="64"/>
                </a:cubicBezTo>
                <a:cubicBezTo>
                  <a:pt x="67297" y="96"/>
                  <a:pt x="67329" y="127"/>
                  <a:pt x="67361" y="127"/>
                </a:cubicBezTo>
                <a:lnTo>
                  <a:pt x="68564" y="127"/>
                </a:lnTo>
                <a:cubicBezTo>
                  <a:pt x="68596" y="127"/>
                  <a:pt x="68596" y="96"/>
                  <a:pt x="68596" y="64"/>
                </a:cubicBezTo>
                <a:cubicBezTo>
                  <a:pt x="68596" y="32"/>
                  <a:pt x="68596" y="1"/>
                  <a:pt x="68564" y="1"/>
                </a:cubicBezTo>
                <a:close/>
                <a:moveTo>
                  <a:pt x="69356" y="1"/>
                </a:moveTo>
                <a:cubicBezTo>
                  <a:pt x="69324" y="1"/>
                  <a:pt x="69293" y="32"/>
                  <a:pt x="69293" y="64"/>
                </a:cubicBezTo>
                <a:cubicBezTo>
                  <a:pt x="69293" y="96"/>
                  <a:pt x="69293" y="127"/>
                  <a:pt x="69356" y="127"/>
                </a:cubicBezTo>
                <a:lnTo>
                  <a:pt x="70528" y="127"/>
                </a:lnTo>
                <a:cubicBezTo>
                  <a:pt x="70559" y="127"/>
                  <a:pt x="70591" y="96"/>
                  <a:pt x="70591" y="64"/>
                </a:cubicBezTo>
                <a:cubicBezTo>
                  <a:pt x="70591" y="32"/>
                  <a:pt x="70559" y="1"/>
                  <a:pt x="70528" y="1"/>
                </a:cubicBezTo>
                <a:close/>
                <a:moveTo>
                  <a:pt x="71319" y="1"/>
                </a:moveTo>
                <a:cubicBezTo>
                  <a:pt x="71288" y="1"/>
                  <a:pt x="71256" y="32"/>
                  <a:pt x="71256" y="64"/>
                </a:cubicBezTo>
                <a:cubicBezTo>
                  <a:pt x="71256" y="96"/>
                  <a:pt x="71288" y="127"/>
                  <a:pt x="71319" y="127"/>
                </a:cubicBezTo>
                <a:lnTo>
                  <a:pt x="72523" y="127"/>
                </a:lnTo>
                <a:cubicBezTo>
                  <a:pt x="72554" y="127"/>
                  <a:pt x="72554" y="96"/>
                  <a:pt x="72554" y="64"/>
                </a:cubicBezTo>
                <a:cubicBezTo>
                  <a:pt x="72554" y="32"/>
                  <a:pt x="72554" y="1"/>
                  <a:pt x="72523" y="1"/>
                </a:cubicBezTo>
                <a:close/>
                <a:moveTo>
                  <a:pt x="73315" y="1"/>
                </a:moveTo>
                <a:cubicBezTo>
                  <a:pt x="73283" y="1"/>
                  <a:pt x="73251" y="32"/>
                  <a:pt x="73251" y="64"/>
                </a:cubicBezTo>
                <a:cubicBezTo>
                  <a:pt x="73251" y="96"/>
                  <a:pt x="73251" y="127"/>
                  <a:pt x="73315" y="127"/>
                </a:cubicBezTo>
                <a:lnTo>
                  <a:pt x="74486" y="127"/>
                </a:lnTo>
                <a:cubicBezTo>
                  <a:pt x="74518" y="127"/>
                  <a:pt x="74550" y="96"/>
                  <a:pt x="74550" y="64"/>
                </a:cubicBezTo>
                <a:cubicBezTo>
                  <a:pt x="74550" y="32"/>
                  <a:pt x="74518" y="1"/>
                  <a:pt x="74486" y="1"/>
                </a:cubicBezTo>
                <a:close/>
                <a:moveTo>
                  <a:pt x="75278" y="1"/>
                </a:moveTo>
                <a:cubicBezTo>
                  <a:pt x="75246" y="1"/>
                  <a:pt x="75215" y="32"/>
                  <a:pt x="75215" y="64"/>
                </a:cubicBezTo>
                <a:cubicBezTo>
                  <a:pt x="75215" y="96"/>
                  <a:pt x="75246" y="127"/>
                  <a:pt x="75278" y="127"/>
                </a:cubicBezTo>
                <a:lnTo>
                  <a:pt x="76481" y="127"/>
                </a:lnTo>
                <a:cubicBezTo>
                  <a:pt x="76513" y="127"/>
                  <a:pt x="76513" y="96"/>
                  <a:pt x="76513" y="64"/>
                </a:cubicBezTo>
                <a:cubicBezTo>
                  <a:pt x="76513" y="32"/>
                  <a:pt x="76513" y="1"/>
                  <a:pt x="76481" y="1"/>
                </a:cubicBezTo>
                <a:close/>
                <a:moveTo>
                  <a:pt x="77273" y="1"/>
                </a:moveTo>
                <a:cubicBezTo>
                  <a:pt x="77242" y="1"/>
                  <a:pt x="77210" y="32"/>
                  <a:pt x="77210" y="64"/>
                </a:cubicBezTo>
                <a:cubicBezTo>
                  <a:pt x="77210" y="96"/>
                  <a:pt x="77210" y="127"/>
                  <a:pt x="77273" y="127"/>
                </a:cubicBezTo>
                <a:lnTo>
                  <a:pt x="78445" y="127"/>
                </a:lnTo>
                <a:cubicBezTo>
                  <a:pt x="78477" y="127"/>
                  <a:pt x="78508" y="96"/>
                  <a:pt x="78508" y="64"/>
                </a:cubicBezTo>
                <a:cubicBezTo>
                  <a:pt x="78508" y="32"/>
                  <a:pt x="78477" y="1"/>
                  <a:pt x="78445" y="1"/>
                </a:cubicBezTo>
                <a:close/>
                <a:moveTo>
                  <a:pt x="79237" y="1"/>
                </a:moveTo>
                <a:cubicBezTo>
                  <a:pt x="79205" y="1"/>
                  <a:pt x="79173" y="32"/>
                  <a:pt x="79173" y="64"/>
                </a:cubicBezTo>
                <a:cubicBezTo>
                  <a:pt x="79173" y="96"/>
                  <a:pt x="79205" y="127"/>
                  <a:pt x="79237" y="127"/>
                </a:cubicBezTo>
                <a:lnTo>
                  <a:pt x="80440" y="127"/>
                </a:lnTo>
                <a:cubicBezTo>
                  <a:pt x="80472" y="127"/>
                  <a:pt x="80472" y="96"/>
                  <a:pt x="80472" y="64"/>
                </a:cubicBezTo>
                <a:cubicBezTo>
                  <a:pt x="80472" y="32"/>
                  <a:pt x="80472" y="1"/>
                  <a:pt x="80440" y="1"/>
                </a:cubicBezTo>
                <a:close/>
                <a:moveTo>
                  <a:pt x="81232" y="1"/>
                </a:moveTo>
                <a:cubicBezTo>
                  <a:pt x="81200" y="1"/>
                  <a:pt x="81168" y="32"/>
                  <a:pt x="81168" y="64"/>
                </a:cubicBezTo>
                <a:cubicBezTo>
                  <a:pt x="81168" y="96"/>
                  <a:pt x="81168" y="127"/>
                  <a:pt x="81232" y="127"/>
                </a:cubicBezTo>
                <a:lnTo>
                  <a:pt x="82404" y="127"/>
                </a:lnTo>
                <a:cubicBezTo>
                  <a:pt x="82435" y="127"/>
                  <a:pt x="82467" y="96"/>
                  <a:pt x="82467" y="64"/>
                </a:cubicBezTo>
                <a:cubicBezTo>
                  <a:pt x="82467" y="32"/>
                  <a:pt x="82435" y="1"/>
                  <a:pt x="82404" y="1"/>
                </a:cubicBezTo>
                <a:close/>
                <a:moveTo>
                  <a:pt x="83195" y="1"/>
                </a:moveTo>
                <a:cubicBezTo>
                  <a:pt x="83164" y="1"/>
                  <a:pt x="83132" y="32"/>
                  <a:pt x="83132" y="64"/>
                </a:cubicBezTo>
                <a:cubicBezTo>
                  <a:pt x="83132" y="96"/>
                  <a:pt x="83164" y="127"/>
                  <a:pt x="83195" y="127"/>
                </a:cubicBezTo>
                <a:lnTo>
                  <a:pt x="84399" y="127"/>
                </a:lnTo>
                <a:cubicBezTo>
                  <a:pt x="84430" y="127"/>
                  <a:pt x="84430" y="96"/>
                  <a:pt x="84430" y="64"/>
                </a:cubicBezTo>
                <a:cubicBezTo>
                  <a:pt x="84430" y="32"/>
                  <a:pt x="84430" y="1"/>
                  <a:pt x="84399" y="1"/>
                </a:cubicBezTo>
                <a:close/>
                <a:moveTo>
                  <a:pt x="85190" y="1"/>
                </a:moveTo>
                <a:cubicBezTo>
                  <a:pt x="85159" y="1"/>
                  <a:pt x="85127" y="32"/>
                  <a:pt x="85127" y="64"/>
                </a:cubicBezTo>
                <a:cubicBezTo>
                  <a:pt x="85127" y="96"/>
                  <a:pt x="85127" y="127"/>
                  <a:pt x="85190" y="127"/>
                </a:cubicBezTo>
                <a:lnTo>
                  <a:pt x="86362" y="127"/>
                </a:lnTo>
                <a:cubicBezTo>
                  <a:pt x="86394" y="127"/>
                  <a:pt x="86426" y="96"/>
                  <a:pt x="86426" y="64"/>
                </a:cubicBezTo>
                <a:cubicBezTo>
                  <a:pt x="86426" y="32"/>
                  <a:pt x="86394" y="1"/>
                  <a:pt x="86362" y="1"/>
                </a:cubicBezTo>
                <a:close/>
                <a:moveTo>
                  <a:pt x="87154" y="1"/>
                </a:moveTo>
                <a:cubicBezTo>
                  <a:pt x="87122" y="1"/>
                  <a:pt x="87091" y="32"/>
                  <a:pt x="87091" y="64"/>
                </a:cubicBezTo>
                <a:cubicBezTo>
                  <a:pt x="87091" y="96"/>
                  <a:pt x="87122" y="127"/>
                  <a:pt x="87154" y="127"/>
                </a:cubicBezTo>
                <a:lnTo>
                  <a:pt x="88357" y="127"/>
                </a:lnTo>
                <a:cubicBezTo>
                  <a:pt x="88389" y="127"/>
                  <a:pt x="88389" y="96"/>
                  <a:pt x="88389" y="64"/>
                </a:cubicBezTo>
                <a:cubicBezTo>
                  <a:pt x="88389" y="32"/>
                  <a:pt x="88389" y="1"/>
                  <a:pt x="88357" y="1"/>
                </a:cubicBezTo>
                <a:close/>
                <a:moveTo>
                  <a:pt x="89149" y="1"/>
                </a:moveTo>
                <a:cubicBezTo>
                  <a:pt x="89117" y="1"/>
                  <a:pt x="89086" y="32"/>
                  <a:pt x="89086" y="64"/>
                </a:cubicBezTo>
                <a:cubicBezTo>
                  <a:pt x="89086" y="96"/>
                  <a:pt x="89086" y="127"/>
                  <a:pt x="89149" y="127"/>
                </a:cubicBezTo>
                <a:lnTo>
                  <a:pt x="90321" y="127"/>
                </a:lnTo>
                <a:cubicBezTo>
                  <a:pt x="90352" y="127"/>
                  <a:pt x="90384" y="96"/>
                  <a:pt x="90384" y="64"/>
                </a:cubicBezTo>
                <a:cubicBezTo>
                  <a:pt x="90384" y="32"/>
                  <a:pt x="90352" y="1"/>
                  <a:pt x="90321" y="1"/>
                </a:cubicBezTo>
                <a:close/>
                <a:moveTo>
                  <a:pt x="91113" y="1"/>
                </a:moveTo>
                <a:cubicBezTo>
                  <a:pt x="91081" y="1"/>
                  <a:pt x="91049" y="32"/>
                  <a:pt x="91049" y="64"/>
                </a:cubicBezTo>
                <a:cubicBezTo>
                  <a:pt x="91049" y="96"/>
                  <a:pt x="91081" y="127"/>
                  <a:pt x="91113" y="127"/>
                </a:cubicBezTo>
                <a:lnTo>
                  <a:pt x="92316" y="127"/>
                </a:lnTo>
                <a:cubicBezTo>
                  <a:pt x="92348" y="127"/>
                  <a:pt x="92348" y="96"/>
                  <a:pt x="92348" y="64"/>
                </a:cubicBezTo>
                <a:cubicBezTo>
                  <a:pt x="92348" y="32"/>
                  <a:pt x="92348" y="1"/>
                  <a:pt x="92316" y="1"/>
                </a:cubicBezTo>
                <a:close/>
                <a:moveTo>
                  <a:pt x="93108" y="1"/>
                </a:moveTo>
                <a:cubicBezTo>
                  <a:pt x="93076" y="1"/>
                  <a:pt x="93044" y="32"/>
                  <a:pt x="93044" y="64"/>
                </a:cubicBezTo>
                <a:cubicBezTo>
                  <a:pt x="93044" y="96"/>
                  <a:pt x="93044" y="127"/>
                  <a:pt x="93108" y="127"/>
                </a:cubicBezTo>
                <a:lnTo>
                  <a:pt x="94279" y="127"/>
                </a:lnTo>
                <a:cubicBezTo>
                  <a:pt x="94311" y="127"/>
                  <a:pt x="94343" y="96"/>
                  <a:pt x="94343" y="64"/>
                </a:cubicBezTo>
                <a:cubicBezTo>
                  <a:pt x="94343" y="32"/>
                  <a:pt x="94311" y="1"/>
                  <a:pt x="94279" y="1"/>
                </a:cubicBezTo>
                <a:close/>
                <a:moveTo>
                  <a:pt x="95071" y="1"/>
                </a:moveTo>
                <a:cubicBezTo>
                  <a:pt x="95040" y="1"/>
                  <a:pt x="95008" y="32"/>
                  <a:pt x="95008" y="64"/>
                </a:cubicBezTo>
                <a:cubicBezTo>
                  <a:pt x="95008" y="96"/>
                  <a:pt x="95040" y="127"/>
                  <a:pt x="95071" y="127"/>
                </a:cubicBezTo>
                <a:lnTo>
                  <a:pt x="96275" y="127"/>
                </a:lnTo>
                <a:cubicBezTo>
                  <a:pt x="96306" y="127"/>
                  <a:pt x="96306" y="96"/>
                  <a:pt x="96306" y="64"/>
                </a:cubicBezTo>
                <a:cubicBezTo>
                  <a:pt x="96306" y="32"/>
                  <a:pt x="96306" y="1"/>
                  <a:pt x="96275" y="1"/>
                </a:cubicBezTo>
                <a:close/>
                <a:moveTo>
                  <a:pt x="97066" y="1"/>
                </a:moveTo>
                <a:cubicBezTo>
                  <a:pt x="97035" y="1"/>
                  <a:pt x="97003" y="32"/>
                  <a:pt x="97003" y="64"/>
                </a:cubicBezTo>
                <a:cubicBezTo>
                  <a:pt x="97003" y="96"/>
                  <a:pt x="97003" y="127"/>
                  <a:pt x="97066" y="127"/>
                </a:cubicBezTo>
                <a:lnTo>
                  <a:pt x="98238" y="127"/>
                </a:lnTo>
                <a:cubicBezTo>
                  <a:pt x="98270" y="127"/>
                  <a:pt x="98301" y="96"/>
                  <a:pt x="98301" y="64"/>
                </a:cubicBezTo>
                <a:cubicBezTo>
                  <a:pt x="98301" y="32"/>
                  <a:pt x="98270" y="1"/>
                  <a:pt x="98238" y="1"/>
                </a:cubicBezTo>
                <a:close/>
                <a:moveTo>
                  <a:pt x="99030" y="1"/>
                </a:moveTo>
                <a:cubicBezTo>
                  <a:pt x="98998" y="1"/>
                  <a:pt x="98966" y="32"/>
                  <a:pt x="98966" y="64"/>
                </a:cubicBezTo>
                <a:cubicBezTo>
                  <a:pt x="98966" y="96"/>
                  <a:pt x="98998" y="127"/>
                  <a:pt x="99030" y="127"/>
                </a:cubicBezTo>
                <a:lnTo>
                  <a:pt x="100233" y="127"/>
                </a:lnTo>
                <a:cubicBezTo>
                  <a:pt x="100265" y="127"/>
                  <a:pt x="100265" y="96"/>
                  <a:pt x="100265" y="64"/>
                </a:cubicBezTo>
                <a:cubicBezTo>
                  <a:pt x="100265" y="32"/>
                  <a:pt x="100265" y="1"/>
                  <a:pt x="100233" y="1"/>
                </a:cubicBezTo>
                <a:close/>
                <a:moveTo>
                  <a:pt x="101025" y="1"/>
                </a:moveTo>
                <a:cubicBezTo>
                  <a:pt x="100993" y="1"/>
                  <a:pt x="100962" y="32"/>
                  <a:pt x="100962" y="64"/>
                </a:cubicBezTo>
                <a:cubicBezTo>
                  <a:pt x="100962" y="96"/>
                  <a:pt x="100962" y="127"/>
                  <a:pt x="101025" y="127"/>
                </a:cubicBezTo>
                <a:lnTo>
                  <a:pt x="102197" y="127"/>
                </a:lnTo>
                <a:cubicBezTo>
                  <a:pt x="102228" y="127"/>
                  <a:pt x="102260" y="96"/>
                  <a:pt x="102260" y="64"/>
                </a:cubicBezTo>
                <a:cubicBezTo>
                  <a:pt x="102260" y="32"/>
                  <a:pt x="102228" y="1"/>
                  <a:pt x="102197" y="1"/>
                </a:cubicBezTo>
                <a:close/>
                <a:moveTo>
                  <a:pt x="102988" y="1"/>
                </a:moveTo>
                <a:cubicBezTo>
                  <a:pt x="102957" y="1"/>
                  <a:pt x="102925" y="32"/>
                  <a:pt x="102925" y="64"/>
                </a:cubicBezTo>
                <a:cubicBezTo>
                  <a:pt x="102925" y="96"/>
                  <a:pt x="102957" y="127"/>
                  <a:pt x="102988" y="127"/>
                </a:cubicBezTo>
                <a:lnTo>
                  <a:pt x="104192" y="127"/>
                </a:lnTo>
                <a:cubicBezTo>
                  <a:pt x="104224" y="127"/>
                  <a:pt x="104224" y="96"/>
                  <a:pt x="104224" y="64"/>
                </a:cubicBezTo>
                <a:cubicBezTo>
                  <a:pt x="104224" y="32"/>
                  <a:pt x="104224" y="1"/>
                  <a:pt x="104192" y="1"/>
                </a:cubicBezTo>
                <a:close/>
                <a:moveTo>
                  <a:pt x="104984" y="1"/>
                </a:moveTo>
                <a:cubicBezTo>
                  <a:pt x="104952" y="1"/>
                  <a:pt x="104920" y="32"/>
                  <a:pt x="104920" y="64"/>
                </a:cubicBezTo>
                <a:cubicBezTo>
                  <a:pt x="104920" y="96"/>
                  <a:pt x="104920" y="127"/>
                  <a:pt x="104984" y="127"/>
                </a:cubicBezTo>
                <a:lnTo>
                  <a:pt x="106155" y="127"/>
                </a:lnTo>
                <a:cubicBezTo>
                  <a:pt x="106187" y="127"/>
                  <a:pt x="106219" y="96"/>
                  <a:pt x="106219" y="64"/>
                </a:cubicBezTo>
                <a:cubicBezTo>
                  <a:pt x="106219" y="32"/>
                  <a:pt x="106187" y="1"/>
                  <a:pt x="106155" y="1"/>
                </a:cubicBezTo>
                <a:close/>
                <a:moveTo>
                  <a:pt x="106947" y="1"/>
                </a:moveTo>
                <a:cubicBezTo>
                  <a:pt x="106915" y="1"/>
                  <a:pt x="106884" y="32"/>
                  <a:pt x="106884" y="64"/>
                </a:cubicBezTo>
                <a:cubicBezTo>
                  <a:pt x="106884" y="96"/>
                  <a:pt x="106915" y="127"/>
                  <a:pt x="106947" y="127"/>
                </a:cubicBezTo>
                <a:lnTo>
                  <a:pt x="108151" y="127"/>
                </a:lnTo>
                <a:cubicBezTo>
                  <a:pt x="108182" y="127"/>
                  <a:pt x="108182" y="96"/>
                  <a:pt x="108182" y="64"/>
                </a:cubicBezTo>
                <a:cubicBezTo>
                  <a:pt x="108182" y="32"/>
                  <a:pt x="108182" y="1"/>
                  <a:pt x="108151" y="1"/>
                </a:cubicBezTo>
                <a:close/>
                <a:moveTo>
                  <a:pt x="108942" y="1"/>
                </a:moveTo>
                <a:cubicBezTo>
                  <a:pt x="108911" y="1"/>
                  <a:pt x="108879" y="32"/>
                  <a:pt x="108879" y="64"/>
                </a:cubicBezTo>
                <a:cubicBezTo>
                  <a:pt x="108879" y="96"/>
                  <a:pt x="108879" y="127"/>
                  <a:pt x="108942" y="127"/>
                </a:cubicBezTo>
                <a:lnTo>
                  <a:pt x="110114" y="127"/>
                </a:lnTo>
                <a:cubicBezTo>
                  <a:pt x="110146" y="127"/>
                  <a:pt x="110177" y="96"/>
                  <a:pt x="110177" y="64"/>
                </a:cubicBezTo>
                <a:cubicBezTo>
                  <a:pt x="110177" y="32"/>
                  <a:pt x="110146" y="1"/>
                  <a:pt x="110114" y="1"/>
                </a:cubicBezTo>
                <a:close/>
                <a:moveTo>
                  <a:pt x="110906" y="1"/>
                </a:moveTo>
                <a:cubicBezTo>
                  <a:pt x="110874" y="1"/>
                  <a:pt x="110842" y="32"/>
                  <a:pt x="110842" y="64"/>
                </a:cubicBezTo>
                <a:cubicBezTo>
                  <a:pt x="110842" y="96"/>
                  <a:pt x="110874" y="127"/>
                  <a:pt x="110906" y="127"/>
                </a:cubicBezTo>
                <a:lnTo>
                  <a:pt x="112109" y="127"/>
                </a:lnTo>
                <a:cubicBezTo>
                  <a:pt x="112141" y="127"/>
                  <a:pt x="112141" y="96"/>
                  <a:pt x="112141" y="64"/>
                </a:cubicBezTo>
                <a:cubicBezTo>
                  <a:pt x="112141" y="32"/>
                  <a:pt x="112141" y="1"/>
                  <a:pt x="112109" y="1"/>
                </a:cubicBezTo>
                <a:close/>
                <a:moveTo>
                  <a:pt x="112901" y="1"/>
                </a:moveTo>
                <a:cubicBezTo>
                  <a:pt x="112869" y="1"/>
                  <a:pt x="112838" y="32"/>
                  <a:pt x="112838" y="64"/>
                </a:cubicBezTo>
                <a:cubicBezTo>
                  <a:pt x="112838" y="96"/>
                  <a:pt x="112838" y="127"/>
                  <a:pt x="112901" y="127"/>
                </a:cubicBezTo>
                <a:lnTo>
                  <a:pt x="114073" y="127"/>
                </a:lnTo>
                <a:cubicBezTo>
                  <a:pt x="114104" y="127"/>
                  <a:pt x="114136" y="96"/>
                  <a:pt x="114136" y="64"/>
                </a:cubicBezTo>
                <a:cubicBezTo>
                  <a:pt x="114136" y="32"/>
                  <a:pt x="114104" y="1"/>
                  <a:pt x="114073" y="1"/>
                </a:cubicBezTo>
                <a:close/>
                <a:moveTo>
                  <a:pt x="114864" y="1"/>
                </a:moveTo>
                <a:cubicBezTo>
                  <a:pt x="114833" y="1"/>
                  <a:pt x="114801" y="32"/>
                  <a:pt x="114801" y="64"/>
                </a:cubicBezTo>
                <a:cubicBezTo>
                  <a:pt x="114801" y="96"/>
                  <a:pt x="114833" y="127"/>
                  <a:pt x="114864" y="127"/>
                </a:cubicBezTo>
                <a:lnTo>
                  <a:pt x="116068" y="127"/>
                </a:lnTo>
                <a:cubicBezTo>
                  <a:pt x="116099" y="127"/>
                  <a:pt x="116099" y="96"/>
                  <a:pt x="116099" y="64"/>
                </a:cubicBezTo>
                <a:cubicBezTo>
                  <a:pt x="116099" y="32"/>
                  <a:pt x="116099" y="1"/>
                  <a:pt x="116068" y="1"/>
                </a:cubicBezTo>
                <a:close/>
                <a:moveTo>
                  <a:pt x="116860" y="1"/>
                </a:moveTo>
                <a:cubicBezTo>
                  <a:pt x="116828" y="1"/>
                  <a:pt x="116796" y="32"/>
                  <a:pt x="116796" y="64"/>
                </a:cubicBezTo>
                <a:cubicBezTo>
                  <a:pt x="116796" y="96"/>
                  <a:pt x="116796" y="127"/>
                  <a:pt x="116860" y="127"/>
                </a:cubicBezTo>
                <a:lnTo>
                  <a:pt x="118031" y="127"/>
                </a:lnTo>
                <a:cubicBezTo>
                  <a:pt x="118063" y="127"/>
                  <a:pt x="118095" y="96"/>
                  <a:pt x="118095" y="64"/>
                </a:cubicBezTo>
                <a:cubicBezTo>
                  <a:pt x="118095" y="32"/>
                  <a:pt x="118063" y="1"/>
                  <a:pt x="118031" y="1"/>
                </a:cubicBezTo>
                <a:close/>
                <a:moveTo>
                  <a:pt x="118823" y="1"/>
                </a:moveTo>
                <a:cubicBezTo>
                  <a:pt x="118791" y="1"/>
                  <a:pt x="118760" y="32"/>
                  <a:pt x="118760" y="64"/>
                </a:cubicBezTo>
                <a:cubicBezTo>
                  <a:pt x="118760" y="96"/>
                  <a:pt x="118791" y="127"/>
                  <a:pt x="118823" y="127"/>
                </a:cubicBezTo>
                <a:lnTo>
                  <a:pt x="120026" y="127"/>
                </a:lnTo>
                <a:cubicBezTo>
                  <a:pt x="120058" y="127"/>
                  <a:pt x="120058" y="96"/>
                  <a:pt x="120058" y="64"/>
                </a:cubicBezTo>
                <a:cubicBezTo>
                  <a:pt x="120058" y="32"/>
                  <a:pt x="120058" y="1"/>
                  <a:pt x="120026" y="1"/>
                </a:cubicBezTo>
                <a:close/>
                <a:moveTo>
                  <a:pt x="120818" y="1"/>
                </a:moveTo>
                <a:cubicBezTo>
                  <a:pt x="120786" y="1"/>
                  <a:pt x="120755" y="32"/>
                  <a:pt x="120755" y="64"/>
                </a:cubicBezTo>
                <a:cubicBezTo>
                  <a:pt x="120755" y="96"/>
                  <a:pt x="120786" y="127"/>
                  <a:pt x="120818" y="127"/>
                </a:cubicBezTo>
                <a:lnTo>
                  <a:pt x="121990" y="127"/>
                </a:lnTo>
                <a:cubicBezTo>
                  <a:pt x="122022" y="127"/>
                  <a:pt x="122053" y="96"/>
                  <a:pt x="122053" y="64"/>
                </a:cubicBezTo>
                <a:cubicBezTo>
                  <a:pt x="122053" y="32"/>
                  <a:pt x="122022" y="1"/>
                  <a:pt x="121990" y="1"/>
                </a:cubicBezTo>
                <a:close/>
                <a:moveTo>
                  <a:pt x="122782" y="1"/>
                </a:moveTo>
                <a:cubicBezTo>
                  <a:pt x="122750" y="1"/>
                  <a:pt x="122718" y="32"/>
                  <a:pt x="122718" y="64"/>
                </a:cubicBezTo>
                <a:cubicBezTo>
                  <a:pt x="122718" y="96"/>
                  <a:pt x="122750" y="127"/>
                  <a:pt x="122782" y="127"/>
                </a:cubicBezTo>
                <a:lnTo>
                  <a:pt x="123985" y="127"/>
                </a:lnTo>
                <a:cubicBezTo>
                  <a:pt x="124017" y="127"/>
                  <a:pt x="124017" y="96"/>
                  <a:pt x="124017" y="64"/>
                </a:cubicBezTo>
                <a:cubicBezTo>
                  <a:pt x="124017" y="32"/>
                  <a:pt x="124017" y="1"/>
                  <a:pt x="123985" y="1"/>
                </a:cubicBezTo>
                <a:close/>
                <a:moveTo>
                  <a:pt x="124777" y="1"/>
                </a:moveTo>
                <a:cubicBezTo>
                  <a:pt x="124745" y="1"/>
                  <a:pt x="124713" y="32"/>
                  <a:pt x="124713" y="64"/>
                </a:cubicBezTo>
                <a:cubicBezTo>
                  <a:pt x="124713" y="96"/>
                  <a:pt x="124745" y="127"/>
                  <a:pt x="124777" y="127"/>
                </a:cubicBezTo>
                <a:lnTo>
                  <a:pt x="125949" y="127"/>
                </a:lnTo>
                <a:cubicBezTo>
                  <a:pt x="125980" y="127"/>
                  <a:pt x="126012" y="96"/>
                  <a:pt x="126012" y="64"/>
                </a:cubicBezTo>
                <a:cubicBezTo>
                  <a:pt x="126012" y="32"/>
                  <a:pt x="125980" y="1"/>
                  <a:pt x="125949" y="1"/>
                </a:cubicBezTo>
                <a:close/>
                <a:moveTo>
                  <a:pt x="126740" y="1"/>
                </a:moveTo>
                <a:cubicBezTo>
                  <a:pt x="126709" y="1"/>
                  <a:pt x="126677" y="32"/>
                  <a:pt x="126677" y="64"/>
                </a:cubicBezTo>
                <a:cubicBezTo>
                  <a:pt x="126677" y="96"/>
                  <a:pt x="126709" y="127"/>
                  <a:pt x="126740" y="127"/>
                </a:cubicBezTo>
                <a:lnTo>
                  <a:pt x="127944" y="127"/>
                </a:lnTo>
                <a:cubicBezTo>
                  <a:pt x="127975" y="127"/>
                  <a:pt x="127975" y="96"/>
                  <a:pt x="127975" y="64"/>
                </a:cubicBezTo>
                <a:cubicBezTo>
                  <a:pt x="127975" y="32"/>
                  <a:pt x="127975" y="1"/>
                  <a:pt x="127944" y="1"/>
                </a:cubicBezTo>
                <a:close/>
                <a:moveTo>
                  <a:pt x="128735" y="1"/>
                </a:moveTo>
                <a:cubicBezTo>
                  <a:pt x="128704" y="1"/>
                  <a:pt x="128672" y="32"/>
                  <a:pt x="128672" y="64"/>
                </a:cubicBezTo>
                <a:cubicBezTo>
                  <a:pt x="128672" y="96"/>
                  <a:pt x="128704" y="127"/>
                  <a:pt x="128735" y="127"/>
                </a:cubicBezTo>
                <a:lnTo>
                  <a:pt x="129907" y="127"/>
                </a:lnTo>
                <a:cubicBezTo>
                  <a:pt x="129939" y="127"/>
                  <a:pt x="129971" y="96"/>
                  <a:pt x="129971" y="64"/>
                </a:cubicBezTo>
                <a:cubicBezTo>
                  <a:pt x="129971" y="32"/>
                  <a:pt x="129939" y="1"/>
                  <a:pt x="129907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8"/>
          <p:cNvSpPr/>
          <p:nvPr/>
        </p:nvSpPr>
        <p:spPr>
          <a:xfrm>
            <a:off x="4453689" y="3214212"/>
            <a:ext cx="4215284" cy="3185"/>
          </a:xfrm>
          <a:custGeom>
            <a:avLst/>
            <a:gdLst/>
            <a:ahLst/>
            <a:cxnLst/>
            <a:rect l="l" t="t" r="r" b="b"/>
            <a:pathLst>
              <a:path w="129971" h="96" extrusionOk="0">
                <a:moveTo>
                  <a:pt x="64" y="1"/>
                </a:moveTo>
                <a:cubicBezTo>
                  <a:pt x="32" y="1"/>
                  <a:pt x="1" y="1"/>
                  <a:pt x="1" y="64"/>
                </a:cubicBezTo>
                <a:cubicBezTo>
                  <a:pt x="1" y="96"/>
                  <a:pt x="32" y="96"/>
                  <a:pt x="64" y="96"/>
                </a:cubicBezTo>
                <a:lnTo>
                  <a:pt x="1267" y="96"/>
                </a:lnTo>
                <a:cubicBezTo>
                  <a:pt x="1299" y="96"/>
                  <a:pt x="1299" y="96"/>
                  <a:pt x="1299" y="64"/>
                </a:cubicBezTo>
                <a:cubicBezTo>
                  <a:pt x="1299" y="1"/>
                  <a:pt x="1299" y="1"/>
                  <a:pt x="1267" y="1"/>
                </a:cubicBezTo>
                <a:close/>
                <a:moveTo>
                  <a:pt x="2059" y="1"/>
                </a:moveTo>
                <a:cubicBezTo>
                  <a:pt x="2027" y="1"/>
                  <a:pt x="1996" y="1"/>
                  <a:pt x="1996" y="64"/>
                </a:cubicBezTo>
                <a:cubicBezTo>
                  <a:pt x="1996" y="96"/>
                  <a:pt x="2027" y="96"/>
                  <a:pt x="2059" y="96"/>
                </a:cubicBezTo>
                <a:lnTo>
                  <a:pt x="3231" y="96"/>
                </a:lnTo>
                <a:cubicBezTo>
                  <a:pt x="3263" y="96"/>
                  <a:pt x="3294" y="96"/>
                  <a:pt x="3294" y="64"/>
                </a:cubicBezTo>
                <a:cubicBezTo>
                  <a:pt x="3294" y="1"/>
                  <a:pt x="3263" y="1"/>
                  <a:pt x="3231" y="1"/>
                </a:cubicBezTo>
                <a:close/>
                <a:moveTo>
                  <a:pt x="4023" y="1"/>
                </a:moveTo>
                <a:cubicBezTo>
                  <a:pt x="3991" y="1"/>
                  <a:pt x="3959" y="1"/>
                  <a:pt x="3959" y="64"/>
                </a:cubicBezTo>
                <a:cubicBezTo>
                  <a:pt x="3959" y="96"/>
                  <a:pt x="3991" y="96"/>
                  <a:pt x="4023" y="96"/>
                </a:cubicBezTo>
                <a:lnTo>
                  <a:pt x="5226" y="96"/>
                </a:lnTo>
                <a:cubicBezTo>
                  <a:pt x="5258" y="96"/>
                  <a:pt x="5258" y="96"/>
                  <a:pt x="5258" y="64"/>
                </a:cubicBezTo>
                <a:cubicBezTo>
                  <a:pt x="5258" y="1"/>
                  <a:pt x="5258" y="1"/>
                  <a:pt x="5226" y="1"/>
                </a:cubicBezTo>
                <a:close/>
                <a:moveTo>
                  <a:pt x="6018" y="1"/>
                </a:moveTo>
                <a:cubicBezTo>
                  <a:pt x="5986" y="1"/>
                  <a:pt x="5954" y="1"/>
                  <a:pt x="5954" y="64"/>
                </a:cubicBezTo>
                <a:cubicBezTo>
                  <a:pt x="5954" y="96"/>
                  <a:pt x="5986" y="96"/>
                  <a:pt x="6018" y="96"/>
                </a:cubicBezTo>
                <a:lnTo>
                  <a:pt x="7190" y="96"/>
                </a:lnTo>
                <a:cubicBezTo>
                  <a:pt x="7221" y="96"/>
                  <a:pt x="7253" y="96"/>
                  <a:pt x="7253" y="64"/>
                </a:cubicBezTo>
                <a:cubicBezTo>
                  <a:pt x="7253" y="1"/>
                  <a:pt x="7221" y="1"/>
                  <a:pt x="7190" y="1"/>
                </a:cubicBezTo>
                <a:close/>
                <a:moveTo>
                  <a:pt x="7981" y="1"/>
                </a:moveTo>
                <a:cubicBezTo>
                  <a:pt x="7950" y="1"/>
                  <a:pt x="7918" y="1"/>
                  <a:pt x="7918" y="64"/>
                </a:cubicBezTo>
                <a:cubicBezTo>
                  <a:pt x="7918" y="96"/>
                  <a:pt x="7950" y="96"/>
                  <a:pt x="7981" y="96"/>
                </a:cubicBezTo>
                <a:lnTo>
                  <a:pt x="9185" y="96"/>
                </a:lnTo>
                <a:cubicBezTo>
                  <a:pt x="9216" y="96"/>
                  <a:pt x="9216" y="96"/>
                  <a:pt x="9216" y="64"/>
                </a:cubicBezTo>
                <a:cubicBezTo>
                  <a:pt x="9216" y="1"/>
                  <a:pt x="9216" y="1"/>
                  <a:pt x="9185" y="1"/>
                </a:cubicBezTo>
                <a:close/>
                <a:moveTo>
                  <a:pt x="9976" y="1"/>
                </a:moveTo>
                <a:cubicBezTo>
                  <a:pt x="9945" y="1"/>
                  <a:pt x="9913" y="1"/>
                  <a:pt x="9913" y="64"/>
                </a:cubicBezTo>
                <a:cubicBezTo>
                  <a:pt x="9913" y="96"/>
                  <a:pt x="9945" y="96"/>
                  <a:pt x="9976" y="96"/>
                </a:cubicBezTo>
                <a:lnTo>
                  <a:pt x="11148" y="96"/>
                </a:lnTo>
                <a:cubicBezTo>
                  <a:pt x="11180" y="96"/>
                  <a:pt x="11211" y="96"/>
                  <a:pt x="11211" y="64"/>
                </a:cubicBezTo>
                <a:cubicBezTo>
                  <a:pt x="11211" y="1"/>
                  <a:pt x="11180" y="1"/>
                  <a:pt x="11148" y="1"/>
                </a:cubicBezTo>
                <a:close/>
                <a:moveTo>
                  <a:pt x="11940" y="1"/>
                </a:moveTo>
                <a:cubicBezTo>
                  <a:pt x="11908" y="1"/>
                  <a:pt x="11877" y="1"/>
                  <a:pt x="11877" y="64"/>
                </a:cubicBezTo>
                <a:cubicBezTo>
                  <a:pt x="11877" y="96"/>
                  <a:pt x="11908" y="96"/>
                  <a:pt x="11940" y="96"/>
                </a:cubicBezTo>
                <a:lnTo>
                  <a:pt x="13143" y="96"/>
                </a:lnTo>
                <a:cubicBezTo>
                  <a:pt x="13175" y="96"/>
                  <a:pt x="13175" y="96"/>
                  <a:pt x="13175" y="64"/>
                </a:cubicBezTo>
                <a:cubicBezTo>
                  <a:pt x="13175" y="1"/>
                  <a:pt x="13175" y="1"/>
                  <a:pt x="13143" y="1"/>
                </a:cubicBezTo>
                <a:close/>
                <a:moveTo>
                  <a:pt x="13935" y="1"/>
                </a:moveTo>
                <a:cubicBezTo>
                  <a:pt x="13903" y="1"/>
                  <a:pt x="13872" y="1"/>
                  <a:pt x="13872" y="64"/>
                </a:cubicBezTo>
                <a:cubicBezTo>
                  <a:pt x="13872" y="96"/>
                  <a:pt x="13903" y="96"/>
                  <a:pt x="13935" y="96"/>
                </a:cubicBezTo>
                <a:lnTo>
                  <a:pt x="15107" y="96"/>
                </a:lnTo>
                <a:cubicBezTo>
                  <a:pt x="15138" y="96"/>
                  <a:pt x="15170" y="96"/>
                  <a:pt x="15170" y="64"/>
                </a:cubicBezTo>
                <a:cubicBezTo>
                  <a:pt x="15170" y="1"/>
                  <a:pt x="15138" y="1"/>
                  <a:pt x="15107" y="1"/>
                </a:cubicBezTo>
                <a:close/>
                <a:moveTo>
                  <a:pt x="15899" y="1"/>
                </a:moveTo>
                <a:cubicBezTo>
                  <a:pt x="15867" y="1"/>
                  <a:pt x="15835" y="1"/>
                  <a:pt x="15835" y="64"/>
                </a:cubicBezTo>
                <a:cubicBezTo>
                  <a:pt x="15835" y="96"/>
                  <a:pt x="15867" y="96"/>
                  <a:pt x="15899" y="96"/>
                </a:cubicBezTo>
                <a:lnTo>
                  <a:pt x="17102" y="96"/>
                </a:lnTo>
                <a:cubicBezTo>
                  <a:pt x="17134" y="96"/>
                  <a:pt x="17134" y="96"/>
                  <a:pt x="17134" y="64"/>
                </a:cubicBezTo>
                <a:cubicBezTo>
                  <a:pt x="17134" y="1"/>
                  <a:pt x="17134" y="1"/>
                  <a:pt x="17102" y="1"/>
                </a:cubicBezTo>
                <a:close/>
                <a:moveTo>
                  <a:pt x="17894" y="1"/>
                </a:moveTo>
                <a:cubicBezTo>
                  <a:pt x="17862" y="1"/>
                  <a:pt x="17830" y="1"/>
                  <a:pt x="17830" y="64"/>
                </a:cubicBezTo>
                <a:cubicBezTo>
                  <a:pt x="17830" y="96"/>
                  <a:pt x="17862" y="96"/>
                  <a:pt x="17894" y="96"/>
                </a:cubicBezTo>
                <a:lnTo>
                  <a:pt x="19065" y="96"/>
                </a:lnTo>
                <a:cubicBezTo>
                  <a:pt x="19097" y="96"/>
                  <a:pt x="19129" y="96"/>
                  <a:pt x="19129" y="64"/>
                </a:cubicBezTo>
                <a:cubicBezTo>
                  <a:pt x="19129" y="1"/>
                  <a:pt x="19097" y="1"/>
                  <a:pt x="19065" y="1"/>
                </a:cubicBezTo>
                <a:close/>
                <a:moveTo>
                  <a:pt x="19857" y="1"/>
                </a:moveTo>
                <a:cubicBezTo>
                  <a:pt x="19825" y="1"/>
                  <a:pt x="19794" y="1"/>
                  <a:pt x="19794" y="64"/>
                </a:cubicBezTo>
                <a:cubicBezTo>
                  <a:pt x="19794" y="96"/>
                  <a:pt x="19825" y="96"/>
                  <a:pt x="19857" y="96"/>
                </a:cubicBezTo>
                <a:lnTo>
                  <a:pt x="21061" y="96"/>
                </a:lnTo>
                <a:cubicBezTo>
                  <a:pt x="21092" y="96"/>
                  <a:pt x="21092" y="96"/>
                  <a:pt x="21092" y="64"/>
                </a:cubicBezTo>
                <a:cubicBezTo>
                  <a:pt x="21092" y="1"/>
                  <a:pt x="21092" y="1"/>
                  <a:pt x="21061" y="1"/>
                </a:cubicBezTo>
                <a:close/>
                <a:moveTo>
                  <a:pt x="21852" y="1"/>
                </a:moveTo>
                <a:cubicBezTo>
                  <a:pt x="21821" y="1"/>
                  <a:pt x="21789" y="1"/>
                  <a:pt x="21789" y="64"/>
                </a:cubicBezTo>
                <a:cubicBezTo>
                  <a:pt x="21789" y="96"/>
                  <a:pt x="21821" y="96"/>
                  <a:pt x="21852" y="96"/>
                </a:cubicBezTo>
                <a:lnTo>
                  <a:pt x="23024" y="96"/>
                </a:lnTo>
                <a:cubicBezTo>
                  <a:pt x="23056" y="96"/>
                  <a:pt x="23087" y="96"/>
                  <a:pt x="23087" y="64"/>
                </a:cubicBezTo>
                <a:cubicBezTo>
                  <a:pt x="23087" y="1"/>
                  <a:pt x="23056" y="1"/>
                  <a:pt x="23024" y="1"/>
                </a:cubicBezTo>
                <a:close/>
                <a:moveTo>
                  <a:pt x="23816" y="1"/>
                </a:moveTo>
                <a:cubicBezTo>
                  <a:pt x="23784" y="1"/>
                  <a:pt x="23752" y="1"/>
                  <a:pt x="23752" y="64"/>
                </a:cubicBezTo>
                <a:cubicBezTo>
                  <a:pt x="23752" y="96"/>
                  <a:pt x="23784" y="96"/>
                  <a:pt x="23816" y="96"/>
                </a:cubicBezTo>
                <a:lnTo>
                  <a:pt x="25019" y="96"/>
                </a:lnTo>
                <a:cubicBezTo>
                  <a:pt x="25051" y="96"/>
                  <a:pt x="25051" y="96"/>
                  <a:pt x="25051" y="64"/>
                </a:cubicBezTo>
                <a:cubicBezTo>
                  <a:pt x="25051" y="1"/>
                  <a:pt x="25051" y="1"/>
                  <a:pt x="25019" y="1"/>
                </a:cubicBezTo>
                <a:close/>
                <a:moveTo>
                  <a:pt x="25811" y="1"/>
                </a:moveTo>
                <a:cubicBezTo>
                  <a:pt x="25779" y="1"/>
                  <a:pt x="25748" y="1"/>
                  <a:pt x="25748" y="64"/>
                </a:cubicBezTo>
                <a:cubicBezTo>
                  <a:pt x="25748" y="96"/>
                  <a:pt x="25779" y="96"/>
                  <a:pt x="25811" y="96"/>
                </a:cubicBezTo>
                <a:lnTo>
                  <a:pt x="26983" y="96"/>
                </a:lnTo>
                <a:cubicBezTo>
                  <a:pt x="27014" y="96"/>
                  <a:pt x="27046" y="96"/>
                  <a:pt x="27046" y="64"/>
                </a:cubicBezTo>
                <a:cubicBezTo>
                  <a:pt x="27046" y="1"/>
                  <a:pt x="27014" y="1"/>
                  <a:pt x="26983" y="1"/>
                </a:cubicBezTo>
                <a:close/>
                <a:moveTo>
                  <a:pt x="27774" y="1"/>
                </a:moveTo>
                <a:cubicBezTo>
                  <a:pt x="27743" y="1"/>
                  <a:pt x="27711" y="1"/>
                  <a:pt x="27711" y="64"/>
                </a:cubicBezTo>
                <a:cubicBezTo>
                  <a:pt x="27711" y="96"/>
                  <a:pt x="27743" y="96"/>
                  <a:pt x="27774" y="96"/>
                </a:cubicBezTo>
                <a:lnTo>
                  <a:pt x="28978" y="96"/>
                </a:lnTo>
                <a:cubicBezTo>
                  <a:pt x="29010" y="96"/>
                  <a:pt x="29010" y="96"/>
                  <a:pt x="29010" y="64"/>
                </a:cubicBezTo>
                <a:cubicBezTo>
                  <a:pt x="29010" y="1"/>
                  <a:pt x="29010" y="1"/>
                  <a:pt x="28978" y="1"/>
                </a:cubicBezTo>
                <a:close/>
                <a:moveTo>
                  <a:pt x="29770" y="1"/>
                </a:moveTo>
                <a:cubicBezTo>
                  <a:pt x="29738" y="1"/>
                  <a:pt x="29706" y="1"/>
                  <a:pt x="29706" y="64"/>
                </a:cubicBezTo>
                <a:cubicBezTo>
                  <a:pt x="29706" y="96"/>
                  <a:pt x="29738" y="96"/>
                  <a:pt x="29770" y="96"/>
                </a:cubicBezTo>
                <a:lnTo>
                  <a:pt x="30941" y="96"/>
                </a:lnTo>
                <a:cubicBezTo>
                  <a:pt x="30973" y="96"/>
                  <a:pt x="31005" y="96"/>
                  <a:pt x="31005" y="64"/>
                </a:cubicBezTo>
                <a:cubicBezTo>
                  <a:pt x="31005" y="1"/>
                  <a:pt x="30973" y="1"/>
                  <a:pt x="30941" y="1"/>
                </a:cubicBezTo>
                <a:close/>
                <a:moveTo>
                  <a:pt x="31733" y="1"/>
                </a:moveTo>
                <a:cubicBezTo>
                  <a:pt x="31701" y="1"/>
                  <a:pt x="31670" y="1"/>
                  <a:pt x="31670" y="64"/>
                </a:cubicBezTo>
                <a:cubicBezTo>
                  <a:pt x="31670" y="96"/>
                  <a:pt x="31701" y="96"/>
                  <a:pt x="31733" y="96"/>
                </a:cubicBezTo>
                <a:lnTo>
                  <a:pt x="32936" y="96"/>
                </a:lnTo>
                <a:cubicBezTo>
                  <a:pt x="32968" y="96"/>
                  <a:pt x="32968" y="96"/>
                  <a:pt x="32968" y="64"/>
                </a:cubicBezTo>
                <a:cubicBezTo>
                  <a:pt x="32968" y="1"/>
                  <a:pt x="32968" y="1"/>
                  <a:pt x="32936" y="1"/>
                </a:cubicBezTo>
                <a:close/>
                <a:moveTo>
                  <a:pt x="33728" y="1"/>
                </a:moveTo>
                <a:cubicBezTo>
                  <a:pt x="33697" y="1"/>
                  <a:pt x="33665" y="1"/>
                  <a:pt x="33665" y="64"/>
                </a:cubicBezTo>
                <a:cubicBezTo>
                  <a:pt x="33665" y="96"/>
                  <a:pt x="33697" y="96"/>
                  <a:pt x="33728" y="96"/>
                </a:cubicBezTo>
                <a:lnTo>
                  <a:pt x="34900" y="96"/>
                </a:lnTo>
                <a:cubicBezTo>
                  <a:pt x="34932" y="96"/>
                  <a:pt x="34963" y="96"/>
                  <a:pt x="34963" y="64"/>
                </a:cubicBezTo>
                <a:cubicBezTo>
                  <a:pt x="34963" y="1"/>
                  <a:pt x="34932" y="1"/>
                  <a:pt x="34900" y="1"/>
                </a:cubicBezTo>
                <a:close/>
                <a:moveTo>
                  <a:pt x="35692" y="1"/>
                </a:moveTo>
                <a:cubicBezTo>
                  <a:pt x="35660" y="1"/>
                  <a:pt x="35628" y="1"/>
                  <a:pt x="35628" y="64"/>
                </a:cubicBezTo>
                <a:cubicBezTo>
                  <a:pt x="35628" y="96"/>
                  <a:pt x="35660" y="96"/>
                  <a:pt x="35692" y="96"/>
                </a:cubicBezTo>
                <a:lnTo>
                  <a:pt x="36895" y="96"/>
                </a:lnTo>
                <a:cubicBezTo>
                  <a:pt x="36927" y="96"/>
                  <a:pt x="36927" y="96"/>
                  <a:pt x="36927" y="64"/>
                </a:cubicBezTo>
                <a:cubicBezTo>
                  <a:pt x="36927" y="1"/>
                  <a:pt x="36927" y="1"/>
                  <a:pt x="36895" y="1"/>
                </a:cubicBezTo>
                <a:close/>
                <a:moveTo>
                  <a:pt x="37687" y="1"/>
                </a:moveTo>
                <a:cubicBezTo>
                  <a:pt x="37655" y="1"/>
                  <a:pt x="37624" y="1"/>
                  <a:pt x="37624" y="64"/>
                </a:cubicBezTo>
                <a:cubicBezTo>
                  <a:pt x="37624" y="96"/>
                  <a:pt x="37655" y="96"/>
                  <a:pt x="37687" y="96"/>
                </a:cubicBezTo>
                <a:lnTo>
                  <a:pt x="38859" y="96"/>
                </a:lnTo>
                <a:cubicBezTo>
                  <a:pt x="38890" y="96"/>
                  <a:pt x="38922" y="96"/>
                  <a:pt x="38922" y="64"/>
                </a:cubicBezTo>
                <a:cubicBezTo>
                  <a:pt x="38922" y="1"/>
                  <a:pt x="38890" y="1"/>
                  <a:pt x="38859" y="1"/>
                </a:cubicBezTo>
                <a:close/>
                <a:moveTo>
                  <a:pt x="39650" y="1"/>
                </a:moveTo>
                <a:cubicBezTo>
                  <a:pt x="39619" y="1"/>
                  <a:pt x="39587" y="1"/>
                  <a:pt x="39587" y="64"/>
                </a:cubicBezTo>
                <a:cubicBezTo>
                  <a:pt x="39587" y="96"/>
                  <a:pt x="39619" y="96"/>
                  <a:pt x="39650" y="96"/>
                </a:cubicBezTo>
                <a:lnTo>
                  <a:pt x="40854" y="96"/>
                </a:lnTo>
                <a:cubicBezTo>
                  <a:pt x="40885" y="96"/>
                  <a:pt x="40885" y="96"/>
                  <a:pt x="40885" y="64"/>
                </a:cubicBezTo>
                <a:cubicBezTo>
                  <a:pt x="40885" y="1"/>
                  <a:pt x="40885" y="1"/>
                  <a:pt x="40854" y="1"/>
                </a:cubicBezTo>
                <a:close/>
                <a:moveTo>
                  <a:pt x="41645" y="1"/>
                </a:moveTo>
                <a:cubicBezTo>
                  <a:pt x="41614" y="1"/>
                  <a:pt x="41582" y="1"/>
                  <a:pt x="41582" y="64"/>
                </a:cubicBezTo>
                <a:cubicBezTo>
                  <a:pt x="41582" y="96"/>
                  <a:pt x="41614" y="96"/>
                  <a:pt x="41645" y="96"/>
                </a:cubicBezTo>
                <a:lnTo>
                  <a:pt x="42817" y="96"/>
                </a:lnTo>
                <a:cubicBezTo>
                  <a:pt x="42849" y="96"/>
                  <a:pt x="42881" y="96"/>
                  <a:pt x="42881" y="64"/>
                </a:cubicBezTo>
                <a:cubicBezTo>
                  <a:pt x="42881" y="1"/>
                  <a:pt x="42849" y="1"/>
                  <a:pt x="42817" y="1"/>
                </a:cubicBezTo>
                <a:close/>
                <a:moveTo>
                  <a:pt x="43609" y="1"/>
                </a:moveTo>
                <a:cubicBezTo>
                  <a:pt x="43577" y="1"/>
                  <a:pt x="43546" y="1"/>
                  <a:pt x="43546" y="64"/>
                </a:cubicBezTo>
                <a:cubicBezTo>
                  <a:pt x="43546" y="96"/>
                  <a:pt x="43577" y="96"/>
                  <a:pt x="43609" y="96"/>
                </a:cubicBezTo>
                <a:lnTo>
                  <a:pt x="44812" y="96"/>
                </a:lnTo>
                <a:cubicBezTo>
                  <a:pt x="44844" y="96"/>
                  <a:pt x="44844" y="96"/>
                  <a:pt x="44844" y="64"/>
                </a:cubicBezTo>
                <a:cubicBezTo>
                  <a:pt x="44844" y="1"/>
                  <a:pt x="44844" y="1"/>
                  <a:pt x="44812" y="1"/>
                </a:cubicBezTo>
                <a:close/>
                <a:moveTo>
                  <a:pt x="45604" y="1"/>
                </a:moveTo>
                <a:cubicBezTo>
                  <a:pt x="45572" y="1"/>
                  <a:pt x="45541" y="1"/>
                  <a:pt x="45541" y="64"/>
                </a:cubicBezTo>
                <a:cubicBezTo>
                  <a:pt x="45541" y="96"/>
                  <a:pt x="45572" y="96"/>
                  <a:pt x="45604" y="96"/>
                </a:cubicBezTo>
                <a:lnTo>
                  <a:pt x="46776" y="96"/>
                </a:lnTo>
                <a:cubicBezTo>
                  <a:pt x="46808" y="96"/>
                  <a:pt x="46839" y="96"/>
                  <a:pt x="46839" y="64"/>
                </a:cubicBezTo>
                <a:cubicBezTo>
                  <a:pt x="46839" y="1"/>
                  <a:pt x="46808" y="1"/>
                  <a:pt x="46776" y="1"/>
                </a:cubicBezTo>
                <a:close/>
                <a:moveTo>
                  <a:pt x="47568" y="1"/>
                </a:moveTo>
                <a:cubicBezTo>
                  <a:pt x="47536" y="1"/>
                  <a:pt x="47504" y="1"/>
                  <a:pt x="47504" y="64"/>
                </a:cubicBezTo>
                <a:cubicBezTo>
                  <a:pt x="47504" y="96"/>
                  <a:pt x="47536" y="96"/>
                  <a:pt x="47568" y="96"/>
                </a:cubicBezTo>
                <a:lnTo>
                  <a:pt x="48771" y="96"/>
                </a:lnTo>
                <a:cubicBezTo>
                  <a:pt x="48803" y="96"/>
                  <a:pt x="48803" y="96"/>
                  <a:pt x="48803" y="64"/>
                </a:cubicBezTo>
                <a:cubicBezTo>
                  <a:pt x="48803" y="1"/>
                  <a:pt x="48803" y="1"/>
                  <a:pt x="48771" y="1"/>
                </a:cubicBezTo>
                <a:close/>
                <a:moveTo>
                  <a:pt x="49563" y="1"/>
                </a:moveTo>
                <a:cubicBezTo>
                  <a:pt x="49531" y="1"/>
                  <a:pt x="49499" y="1"/>
                  <a:pt x="49499" y="64"/>
                </a:cubicBezTo>
                <a:cubicBezTo>
                  <a:pt x="49499" y="96"/>
                  <a:pt x="49531" y="96"/>
                  <a:pt x="49563" y="96"/>
                </a:cubicBezTo>
                <a:lnTo>
                  <a:pt x="50734" y="96"/>
                </a:lnTo>
                <a:cubicBezTo>
                  <a:pt x="50766" y="96"/>
                  <a:pt x="50798" y="96"/>
                  <a:pt x="50798" y="64"/>
                </a:cubicBezTo>
                <a:cubicBezTo>
                  <a:pt x="50798" y="1"/>
                  <a:pt x="50766" y="1"/>
                  <a:pt x="50734" y="1"/>
                </a:cubicBezTo>
                <a:close/>
                <a:moveTo>
                  <a:pt x="51526" y="1"/>
                </a:moveTo>
                <a:cubicBezTo>
                  <a:pt x="51495" y="1"/>
                  <a:pt x="51463" y="1"/>
                  <a:pt x="51463" y="64"/>
                </a:cubicBezTo>
                <a:cubicBezTo>
                  <a:pt x="51463" y="96"/>
                  <a:pt x="51495" y="96"/>
                  <a:pt x="51526" y="96"/>
                </a:cubicBezTo>
                <a:lnTo>
                  <a:pt x="52730" y="96"/>
                </a:lnTo>
                <a:cubicBezTo>
                  <a:pt x="52761" y="96"/>
                  <a:pt x="52761" y="96"/>
                  <a:pt x="52761" y="64"/>
                </a:cubicBezTo>
                <a:cubicBezTo>
                  <a:pt x="52761" y="1"/>
                  <a:pt x="52761" y="1"/>
                  <a:pt x="52730" y="1"/>
                </a:cubicBezTo>
                <a:close/>
                <a:moveTo>
                  <a:pt x="53521" y="1"/>
                </a:moveTo>
                <a:cubicBezTo>
                  <a:pt x="53490" y="1"/>
                  <a:pt x="53458" y="1"/>
                  <a:pt x="53458" y="64"/>
                </a:cubicBezTo>
                <a:cubicBezTo>
                  <a:pt x="53458" y="96"/>
                  <a:pt x="53490" y="96"/>
                  <a:pt x="53521" y="96"/>
                </a:cubicBezTo>
                <a:lnTo>
                  <a:pt x="54693" y="96"/>
                </a:lnTo>
                <a:cubicBezTo>
                  <a:pt x="54725" y="96"/>
                  <a:pt x="54756" y="96"/>
                  <a:pt x="54756" y="64"/>
                </a:cubicBezTo>
                <a:cubicBezTo>
                  <a:pt x="54756" y="1"/>
                  <a:pt x="54725" y="1"/>
                  <a:pt x="54693" y="1"/>
                </a:cubicBezTo>
                <a:close/>
                <a:moveTo>
                  <a:pt x="55485" y="1"/>
                </a:moveTo>
                <a:cubicBezTo>
                  <a:pt x="55453" y="1"/>
                  <a:pt x="55422" y="1"/>
                  <a:pt x="55422" y="64"/>
                </a:cubicBezTo>
                <a:cubicBezTo>
                  <a:pt x="55422" y="96"/>
                  <a:pt x="55453" y="96"/>
                  <a:pt x="55485" y="96"/>
                </a:cubicBezTo>
                <a:lnTo>
                  <a:pt x="56688" y="96"/>
                </a:lnTo>
                <a:cubicBezTo>
                  <a:pt x="56720" y="96"/>
                  <a:pt x="56720" y="96"/>
                  <a:pt x="56720" y="64"/>
                </a:cubicBezTo>
                <a:cubicBezTo>
                  <a:pt x="56720" y="1"/>
                  <a:pt x="56720" y="1"/>
                  <a:pt x="56688" y="1"/>
                </a:cubicBezTo>
                <a:close/>
                <a:moveTo>
                  <a:pt x="57480" y="1"/>
                </a:moveTo>
                <a:cubicBezTo>
                  <a:pt x="57448" y="1"/>
                  <a:pt x="57417" y="1"/>
                  <a:pt x="57417" y="64"/>
                </a:cubicBezTo>
                <a:cubicBezTo>
                  <a:pt x="57417" y="96"/>
                  <a:pt x="57448" y="96"/>
                  <a:pt x="57480" y="96"/>
                </a:cubicBezTo>
                <a:lnTo>
                  <a:pt x="58652" y="96"/>
                </a:lnTo>
                <a:cubicBezTo>
                  <a:pt x="58683" y="96"/>
                  <a:pt x="58715" y="96"/>
                  <a:pt x="58715" y="64"/>
                </a:cubicBezTo>
                <a:cubicBezTo>
                  <a:pt x="58715" y="1"/>
                  <a:pt x="58683" y="1"/>
                  <a:pt x="58652" y="1"/>
                </a:cubicBezTo>
                <a:close/>
                <a:moveTo>
                  <a:pt x="59443" y="1"/>
                </a:moveTo>
                <a:cubicBezTo>
                  <a:pt x="59412" y="1"/>
                  <a:pt x="59380" y="1"/>
                  <a:pt x="59380" y="64"/>
                </a:cubicBezTo>
                <a:cubicBezTo>
                  <a:pt x="59380" y="96"/>
                  <a:pt x="59412" y="96"/>
                  <a:pt x="59443" y="96"/>
                </a:cubicBezTo>
                <a:lnTo>
                  <a:pt x="60647" y="96"/>
                </a:lnTo>
                <a:cubicBezTo>
                  <a:pt x="60679" y="96"/>
                  <a:pt x="60679" y="96"/>
                  <a:pt x="60679" y="64"/>
                </a:cubicBezTo>
                <a:cubicBezTo>
                  <a:pt x="60679" y="1"/>
                  <a:pt x="60679" y="1"/>
                  <a:pt x="60647" y="1"/>
                </a:cubicBezTo>
                <a:close/>
                <a:moveTo>
                  <a:pt x="61439" y="1"/>
                </a:moveTo>
                <a:cubicBezTo>
                  <a:pt x="61407" y="1"/>
                  <a:pt x="61375" y="1"/>
                  <a:pt x="61375" y="64"/>
                </a:cubicBezTo>
                <a:cubicBezTo>
                  <a:pt x="61375" y="96"/>
                  <a:pt x="61407" y="96"/>
                  <a:pt x="61439" y="96"/>
                </a:cubicBezTo>
                <a:lnTo>
                  <a:pt x="62610" y="96"/>
                </a:lnTo>
                <a:cubicBezTo>
                  <a:pt x="62642" y="96"/>
                  <a:pt x="62674" y="96"/>
                  <a:pt x="62674" y="64"/>
                </a:cubicBezTo>
                <a:cubicBezTo>
                  <a:pt x="62674" y="1"/>
                  <a:pt x="62642" y="1"/>
                  <a:pt x="62610" y="1"/>
                </a:cubicBezTo>
                <a:close/>
                <a:moveTo>
                  <a:pt x="63402" y="1"/>
                </a:moveTo>
                <a:cubicBezTo>
                  <a:pt x="63370" y="1"/>
                  <a:pt x="63339" y="1"/>
                  <a:pt x="63339" y="64"/>
                </a:cubicBezTo>
                <a:cubicBezTo>
                  <a:pt x="63339" y="96"/>
                  <a:pt x="63370" y="96"/>
                  <a:pt x="63402" y="96"/>
                </a:cubicBezTo>
                <a:lnTo>
                  <a:pt x="64606" y="96"/>
                </a:lnTo>
                <a:cubicBezTo>
                  <a:pt x="64637" y="96"/>
                  <a:pt x="64637" y="96"/>
                  <a:pt x="64637" y="64"/>
                </a:cubicBezTo>
                <a:cubicBezTo>
                  <a:pt x="64637" y="1"/>
                  <a:pt x="64637" y="1"/>
                  <a:pt x="64606" y="1"/>
                </a:cubicBezTo>
                <a:close/>
                <a:moveTo>
                  <a:pt x="65397" y="1"/>
                </a:moveTo>
                <a:cubicBezTo>
                  <a:pt x="65366" y="1"/>
                  <a:pt x="65334" y="1"/>
                  <a:pt x="65334" y="64"/>
                </a:cubicBezTo>
                <a:cubicBezTo>
                  <a:pt x="65334" y="96"/>
                  <a:pt x="65334" y="96"/>
                  <a:pt x="65397" y="96"/>
                </a:cubicBezTo>
                <a:lnTo>
                  <a:pt x="66569" y="96"/>
                </a:lnTo>
                <a:cubicBezTo>
                  <a:pt x="66601" y="96"/>
                  <a:pt x="66632" y="96"/>
                  <a:pt x="66632" y="64"/>
                </a:cubicBezTo>
                <a:cubicBezTo>
                  <a:pt x="66632" y="1"/>
                  <a:pt x="66601" y="1"/>
                  <a:pt x="66569" y="1"/>
                </a:cubicBezTo>
                <a:close/>
                <a:moveTo>
                  <a:pt x="67361" y="1"/>
                </a:moveTo>
                <a:cubicBezTo>
                  <a:pt x="67329" y="1"/>
                  <a:pt x="67297" y="1"/>
                  <a:pt x="67297" y="64"/>
                </a:cubicBezTo>
                <a:cubicBezTo>
                  <a:pt x="67297" y="96"/>
                  <a:pt x="67329" y="96"/>
                  <a:pt x="67361" y="96"/>
                </a:cubicBezTo>
                <a:lnTo>
                  <a:pt x="68564" y="96"/>
                </a:lnTo>
                <a:cubicBezTo>
                  <a:pt x="68596" y="96"/>
                  <a:pt x="68596" y="96"/>
                  <a:pt x="68596" y="64"/>
                </a:cubicBezTo>
                <a:cubicBezTo>
                  <a:pt x="68596" y="1"/>
                  <a:pt x="68596" y="1"/>
                  <a:pt x="68564" y="1"/>
                </a:cubicBezTo>
                <a:close/>
                <a:moveTo>
                  <a:pt x="69356" y="1"/>
                </a:moveTo>
                <a:cubicBezTo>
                  <a:pt x="69324" y="1"/>
                  <a:pt x="69293" y="1"/>
                  <a:pt x="69293" y="64"/>
                </a:cubicBezTo>
                <a:cubicBezTo>
                  <a:pt x="69293" y="96"/>
                  <a:pt x="69293" y="96"/>
                  <a:pt x="69356" y="96"/>
                </a:cubicBezTo>
                <a:lnTo>
                  <a:pt x="70528" y="96"/>
                </a:lnTo>
                <a:cubicBezTo>
                  <a:pt x="70559" y="96"/>
                  <a:pt x="70591" y="96"/>
                  <a:pt x="70591" y="64"/>
                </a:cubicBezTo>
                <a:cubicBezTo>
                  <a:pt x="70591" y="1"/>
                  <a:pt x="70559" y="1"/>
                  <a:pt x="70528" y="1"/>
                </a:cubicBezTo>
                <a:close/>
                <a:moveTo>
                  <a:pt x="71319" y="1"/>
                </a:moveTo>
                <a:cubicBezTo>
                  <a:pt x="71288" y="1"/>
                  <a:pt x="71256" y="1"/>
                  <a:pt x="71256" y="64"/>
                </a:cubicBezTo>
                <a:cubicBezTo>
                  <a:pt x="71256" y="96"/>
                  <a:pt x="71288" y="96"/>
                  <a:pt x="71319" y="96"/>
                </a:cubicBezTo>
                <a:lnTo>
                  <a:pt x="72523" y="96"/>
                </a:lnTo>
                <a:cubicBezTo>
                  <a:pt x="72554" y="96"/>
                  <a:pt x="72554" y="96"/>
                  <a:pt x="72554" y="64"/>
                </a:cubicBezTo>
                <a:cubicBezTo>
                  <a:pt x="72554" y="1"/>
                  <a:pt x="72554" y="1"/>
                  <a:pt x="72523" y="1"/>
                </a:cubicBezTo>
                <a:close/>
                <a:moveTo>
                  <a:pt x="73315" y="1"/>
                </a:moveTo>
                <a:cubicBezTo>
                  <a:pt x="73283" y="1"/>
                  <a:pt x="73251" y="1"/>
                  <a:pt x="73251" y="64"/>
                </a:cubicBezTo>
                <a:cubicBezTo>
                  <a:pt x="73251" y="96"/>
                  <a:pt x="73251" y="96"/>
                  <a:pt x="73315" y="96"/>
                </a:cubicBezTo>
                <a:lnTo>
                  <a:pt x="74486" y="96"/>
                </a:lnTo>
                <a:cubicBezTo>
                  <a:pt x="74518" y="96"/>
                  <a:pt x="74550" y="96"/>
                  <a:pt x="74550" y="64"/>
                </a:cubicBezTo>
                <a:cubicBezTo>
                  <a:pt x="74550" y="1"/>
                  <a:pt x="74518" y="1"/>
                  <a:pt x="74486" y="1"/>
                </a:cubicBezTo>
                <a:close/>
                <a:moveTo>
                  <a:pt x="75278" y="1"/>
                </a:moveTo>
                <a:cubicBezTo>
                  <a:pt x="75246" y="1"/>
                  <a:pt x="75215" y="1"/>
                  <a:pt x="75215" y="64"/>
                </a:cubicBezTo>
                <a:cubicBezTo>
                  <a:pt x="75215" y="96"/>
                  <a:pt x="75246" y="96"/>
                  <a:pt x="75278" y="96"/>
                </a:cubicBezTo>
                <a:lnTo>
                  <a:pt x="76481" y="96"/>
                </a:lnTo>
                <a:cubicBezTo>
                  <a:pt x="76513" y="96"/>
                  <a:pt x="76513" y="96"/>
                  <a:pt x="76513" y="64"/>
                </a:cubicBezTo>
                <a:cubicBezTo>
                  <a:pt x="76513" y="1"/>
                  <a:pt x="76513" y="1"/>
                  <a:pt x="76481" y="1"/>
                </a:cubicBezTo>
                <a:close/>
                <a:moveTo>
                  <a:pt x="77273" y="1"/>
                </a:moveTo>
                <a:cubicBezTo>
                  <a:pt x="77242" y="1"/>
                  <a:pt x="77210" y="1"/>
                  <a:pt x="77210" y="64"/>
                </a:cubicBezTo>
                <a:cubicBezTo>
                  <a:pt x="77210" y="96"/>
                  <a:pt x="77210" y="96"/>
                  <a:pt x="77273" y="96"/>
                </a:cubicBezTo>
                <a:lnTo>
                  <a:pt x="78445" y="96"/>
                </a:lnTo>
                <a:cubicBezTo>
                  <a:pt x="78477" y="96"/>
                  <a:pt x="78508" y="96"/>
                  <a:pt x="78508" y="64"/>
                </a:cubicBezTo>
                <a:cubicBezTo>
                  <a:pt x="78508" y="1"/>
                  <a:pt x="78477" y="1"/>
                  <a:pt x="78445" y="1"/>
                </a:cubicBezTo>
                <a:close/>
                <a:moveTo>
                  <a:pt x="79237" y="1"/>
                </a:moveTo>
                <a:cubicBezTo>
                  <a:pt x="79205" y="1"/>
                  <a:pt x="79173" y="1"/>
                  <a:pt x="79173" y="64"/>
                </a:cubicBezTo>
                <a:cubicBezTo>
                  <a:pt x="79173" y="96"/>
                  <a:pt x="79205" y="96"/>
                  <a:pt x="79237" y="96"/>
                </a:cubicBezTo>
                <a:lnTo>
                  <a:pt x="80440" y="96"/>
                </a:lnTo>
                <a:cubicBezTo>
                  <a:pt x="80472" y="96"/>
                  <a:pt x="80472" y="96"/>
                  <a:pt x="80472" y="64"/>
                </a:cubicBezTo>
                <a:cubicBezTo>
                  <a:pt x="80472" y="1"/>
                  <a:pt x="80472" y="1"/>
                  <a:pt x="80440" y="1"/>
                </a:cubicBezTo>
                <a:close/>
                <a:moveTo>
                  <a:pt x="81232" y="1"/>
                </a:moveTo>
                <a:cubicBezTo>
                  <a:pt x="81200" y="1"/>
                  <a:pt x="81168" y="1"/>
                  <a:pt x="81168" y="64"/>
                </a:cubicBezTo>
                <a:cubicBezTo>
                  <a:pt x="81168" y="96"/>
                  <a:pt x="81168" y="96"/>
                  <a:pt x="81232" y="96"/>
                </a:cubicBezTo>
                <a:lnTo>
                  <a:pt x="82404" y="96"/>
                </a:lnTo>
                <a:cubicBezTo>
                  <a:pt x="82435" y="96"/>
                  <a:pt x="82467" y="96"/>
                  <a:pt x="82467" y="64"/>
                </a:cubicBezTo>
                <a:cubicBezTo>
                  <a:pt x="82467" y="1"/>
                  <a:pt x="82435" y="1"/>
                  <a:pt x="82404" y="1"/>
                </a:cubicBezTo>
                <a:close/>
                <a:moveTo>
                  <a:pt x="83195" y="1"/>
                </a:moveTo>
                <a:cubicBezTo>
                  <a:pt x="83164" y="1"/>
                  <a:pt x="83132" y="1"/>
                  <a:pt x="83132" y="64"/>
                </a:cubicBezTo>
                <a:cubicBezTo>
                  <a:pt x="83132" y="96"/>
                  <a:pt x="83164" y="96"/>
                  <a:pt x="83195" y="96"/>
                </a:cubicBezTo>
                <a:lnTo>
                  <a:pt x="84399" y="96"/>
                </a:lnTo>
                <a:cubicBezTo>
                  <a:pt x="84430" y="96"/>
                  <a:pt x="84430" y="96"/>
                  <a:pt x="84430" y="64"/>
                </a:cubicBezTo>
                <a:cubicBezTo>
                  <a:pt x="84430" y="1"/>
                  <a:pt x="84430" y="1"/>
                  <a:pt x="84399" y="1"/>
                </a:cubicBezTo>
                <a:close/>
                <a:moveTo>
                  <a:pt x="85190" y="1"/>
                </a:moveTo>
                <a:cubicBezTo>
                  <a:pt x="85159" y="1"/>
                  <a:pt x="85127" y="1"/>
                  <a:pt x="85127" y="64"/>
                </a:cubicBezTo>
                <a:cubicBezTo>
                  <a:pt x="85127" y="96"/>
                  <a:pt x="85127" y="96"/>
                  <a:pt x="85190" y="96"/>
                </a:cubicBezTo>
                <a:lnTo>
                  <a:pt x="86362" y="96"/>
                </a:lnTo>
                <a:cubicBezTo>
                  <a:pt x="86394" y="96"/>
                  <a:pt x="86426" y="96"/>
                  <a:pt x="86426" y="64"/>
                </a:cubicBezTo>
                <a:cubicBezTo>
                  <a:pt x="86426" y="1"/>
                  <a:pt x="86394" y="1"/>
                  <a:pt x="86362" y="1"/>
                </a:cubicBezTo>
                <a:close/>
                <a:moveTo>
                  <a:pt x="87154" y="1"/>
                </a:moveTo>
                <a:cubicBezTo>
                  <a:pt x="87122" y="1"/>
                  <a:pt x="87091" y="1"/>
                  <a:pt x="87091" y="64"/>
                </a:cubicBezTo>
                <a:cubicBezTo>
                  <a:pt x="87091" y="96"/>
                  <a:pt x="87122" y="96"/>
                  <a:pt x="87154" y="96"/>
                </a:cubicBezTo>
                <a:lnTo>
                  <a:pt x="88357" y="96"/>
                </a:lnTo>
                <a:cubicBezTo>
                  <a:pt x="88389" y="96"/>
                  <a:pt x="88389" y="96"/>
                  <a:pt x="88389" y="64"/>
                </a:cubicBezTo>
                <a:cubicBezTo>
                  <a:pt x="88389" y="1"/>
                  <a:pt x="88389" y="1"/>
                  <a:pt x="88357" y="1"/>
                </a:cubicBezTo>
                <a:close/>
                <a:moveTo>
                  <a:pt x="89149" y="1"/>
                </a:moveTo>
                <a:cubicBezTo>
                  <a:pt x="89117" y="1"/>
                  <a:pt x="89086" y="1"/>
                  <a:pt x="89086" y="64"/>
                </a:cubicBezTo>
                <a:cubicBezTo>
                  <a:pt x="89086" y="96"/>
                  <a:pt x="89086" y="96"/>
                  <a:pt x="89149" y="96"/>
                </a:cubicBezTo>
                <a:lnTo>
                  <a:pt x="90321" y="96"/>
                </a:lnTo>
                <a:cubicBezTo>
                  <a:pt x="90352" y="96"/>
                  <a:pt x="90384" y="96"/>
                  <a:pt x="90384" y="64"/>
                </a:cubicBezTo>
                <a:cubicBezTo>
                  <a:pt x="90384" y="1"/>
                  <a:pt x="90352" y="1"/>
                  <a:pt x="90321" y="1"/>
                </a:cubicBezTo>
                <a:close/>
                <a:moveTo>
                  <a:pt x="91113" y="1"/>
                </a:moveTo>
                <a:cubicBezTo>
                  <a:pt x="91081" y="1"/>
                  <a:pt x="91049" y="1"/>
                  <a:pt x="91049" y="64"/>
                </a:cubicBezTo>
                <a:cubicBezTo>
                  <a:pt x="91049" y="96"/>
                  <a:pt x="91081" y="96"/>
                  <a:pt x="91113" y="96"/>
                </a:cubicBezTo>
                <a:lnTo>
                  <a:pt x="92316" y="96"/>
                </a:lnTo>
                <a:cubicBezTo>
                  <a:pt x="92348" y="96"/>
                  <a:pt x="92348" y="96"/>
                  <a:pt x="92348" y="64"/>
                </a:cubicBezTo>
                <a:cubicBezTo>
                  <a:pt x="92348" y="1"/>
                  <a:pt x="92348" y="1"/>
                  <a:pt x="92316" y="1"/>
                </a:cubicBezTo>
                <a:close/>
                <a:moveTo>
                  <a:pt x="93108" y="1"/>
                </a:moveTo>
                <a:cubicBezTo>
                  <a:pt x="93076" y="1"/>
                  <a:pt x="93044" y="1"/>
                  <a:pt x="93044" y="64"/>
                </a:cubicBezTo>
                <a:cubicBezTo>
                  <a:pt x="93044" y="96"/>
                  <a:pt x="93044" y="96"/>
                  <a:pt x="93108" y="96"/>
                </a:cubicBezTo>
                <a:lnTo>
                  <a:pt x="94279" y="96"/>
                </a:lnTo>
                <a:cubicBezTo>
                  <a:pt x="94311" y="96"/>
                  <a:pt x="94343" y="96"/>
                  <a:pt x="94343" y="64"/>
                </a:cubicBezTo>
                <a:cubicBezTo>
                  <a:pt x="94343" y="1"/>
                  <a:pt x="94311" y="1"/>
                  <a:pt x="94279" y="1"/>
                </a:cubicBezTo>
                <a:close/>
                <a:moveTo>
                  <a:pt x="95071" y="1"/>
                </a:moveTo>
                <a:cubicBezTo>
                  <a:pt x="95040" y="1"/>
                  <a:pt x="95008" y="1"/>
                  <a:pt x="95008" y="64"/>
                </a:cubicBezTo>
                <a:cubicBezTo>
                  <a:pt x="95008" y="96"/>
                  <a:pt x="95040" y="96"/>
                  <a:pt x="95071" y="96"/>
                </a:cubicBezTo>
                <a:lnTo>
                  <a:pt x="96275" y="96"/>
                </a:lnTo>
                <a:cubicBezTo>
                  <a:pt x="96306" y="96"/>
                  <a:pt x="96306" y="96"/>
                  <a:pt x="96306" y="64"/>
                </a:cubicBezTo>
                <a:cubicBezTo>
                  <a:pt x="96306" y="1"/>
                  <a:pt x="96306" y="1"/>
                  <a:pt x="96275" y="1"/>
                </a:cubicBezTo>
                <a:close/>
                <a:moveTo>
                  <a:pt x="97066" y="1"/>
                </a:moveTo>
                <a:cubicBezTo>
                  <a:pt x="97035" y="1"/>
                  <a:pt x="97003" y="1"/>
                  <a:pt x="97003" y="64"/>
                </a:cubicBezTo>
                <a:cubicBezTo>
                  <a:pt x="97003" y="96"/>
                  <a:pt x="97003" y="96"/>
                  <a:pt x="97066" y="96"/>
                </a:cubicBezTo>
                <a:lnTo>
                  <a:pt x="98238" y="96"/>
                </a:lnTo>
                <a:cubicBezTo>
                  <a:pt x="98270" y="96"/>
                  <a:pt x="98301" y="96"/>
                  <a:pt x="98301" y="64"/>
                </a:cubicBezTo>
                <a:cubicBezTo>
                  <a:pt x="98301" y="1"/>
                  <a:pt x="98270" y="1"/>
                  <a:pt x="98238" y="1"/>
                </a:cubicBezTo>
                <a:close/>
                <a:moveTo>
                  <a:pt x="99030" y="1"/>
                </a:moveTo>
                <a:cubicBezTo>
                  <a:pt x="98998" y="1"/>
                  <a:pt x="98966" y="1"/>
                  <a:pt x="98966" y="64"/>
                </a:cubicBezTo>
                <a:cubicBezTo>
                  <a:pt x="98966" y="96"/>
                  <a:pt x="98998" y="96"/>
                  <a:pt x="99030" y="96"/>
                </a:cubicBezTo>
                <a:lnTo>
                  <a:pt x="100233" y="96"/>
                </a:lnTo>
                <a:cubicBezTo>
                  <a:pt x="100265" y="96"/>
                  <a:pt x="100265" y="96"/>
                  <a:pt x="100265" y="64"/>
                </a:cubicBezTo>
                <a:cubicBezTo>
                  <a:pt x="100265" y="1"/>
                  <a:pt x="100265" y="1"/>
                  <a:pt x="100233" y="1"/>
                </a:cubicBezTo>
                <a:close/>
                <a:moveTo>
                  <a:pt x="101025" y="1"/>
                </a:moveTo>
                <a:cubicBezTo>
                  <a:pt x="100993" y="1"/>
                  <a:pt x="100962" y="1"/>
                  <a:pt x="100962" y="64"/>
                </a:cubicBezTo>
                <a:cubicBezTo>
                  <a:pt x="100962" y="96"/>
                  <a:pt x="100962" y="96"/>
                  <a:pt x="101025" y="96"/>
                </a:cubicBezTo>
                <a:lnTo>
                  <a:pt x="102197" y="96"/>
                </a:lnTo>
                <a:cubicBezTo>
                  <a:pt x="102228" y="96"/>
                  <a:pt x="102260" y="96"/>
                  <a:pt x="102260" y="64"/>
                </a:cubicBezTo>
                <a:cubicBezTo>
                  <a:pt x="102260" y="1"/>
                  <a:pt x="102228" y="1"/>
                  <a:pt x="102197" y="1"/>
                </a:cubicBezTo>
                <a:close/>
                <a:moveTo>
                  <a:pt x="102988" y="1"/>
                </a:moveTo>
                <a:cubicBezTo>
                  <a:pt x="102957" y="1"/>
                  <a:pt x="102925" y="1"/>
                  <a:pt x="102925" y="64"/>
                </a:cubicBezTo>
                <a:cubicBezTo>
                  <a:pt x="102925" y="96"/>
                  <a:pt x="102957" y="96"/>
                  <a:pt x="102988" y="96"/>
                </a:cubicBezTo>
                <a:lnTo>
                  <a:pt x="104192" y="96"/>
                </a:lnTo>
                <a:cubicBezTo>
                  <a:pt x="104224" y="96"/>
                  <a:pt x="104224" y="96"/>
                  <a:pt x="104224" y="64"/>
                </a:cubicBezTo>
                <a:cubicBezTo>
                  <a:pt x="104224" y="1"/>
                  <a:pt x="104224" y="1"/>
                  <a:pt x="104192" y="1"/>
                </a:cubicBezTo>
                <a:close/>
                <a:moveTo>
                  <a:pt x="104984" y="1"/>
                </a:moveTo>
                <a:cubicBezTo>
                  <a:pt x="104952" y="1"/>
                  <a:pt x="104920" y="1"/>
                  <a:pt x="104920" y="64"/>
                </a:cubicBezTo>
                <a:cubicBezTo>
                  <a:pt x="104920" y="96"/>
                  <a:pt x="104920" y="96"/>
                  <a:pt x="104984" y="96"/>
                </a:cubicBezTo>
                <a:lnTo>
                  <a:pt x="106155" y="96"/>
                </a:lnTo>
                <a:cubicBezTo>
                  <a:pt x="106187" y="96"/>
                  <a:pt x="106219" y="96"/>
                  <a:pt x="106219" y="64"/>
                </a:cubicBezTo>
                <a:cubicBezTo>
                  <a:pt x="106219" y="1"/>
                  <a:pt x="106187" y="1"/>
                  <a:pt x="106155" y="1"/>
                </a:cubicBezTo>
                <a:close/>
                <a:moveTo>
                  <a:pt x="106947" y="1"/>
                </a:moveTo>
                <a:cubicBezTo>
                  <a:pt x="106915" y="1"/>
                  <a:pt x="106884" y="1"/>
                  <a:pt x="106884" y="64"/>
                </a:cubicBezTo>
                <a:cubicBezTo>
                  <a:pt x="106884" y="96"/>
                  <a:pt x="106915" y="96"/>
                  <a:pt x="106947" y="96"/>
                </a:cubicBezTo>
                <a:lnTo>
                  <a:pt x="108151" y="96"/>
                </a:lnTo>
                <a:cubicBezTo>
                  <a:pt x="108182" y="96"/>
                  <a:pt x="108182" y="96"/>
                  <a:pt x="108182" y="64"/>
                </a:cubicBezTo>
                <a:cubicBezTo>
                  <a:pt x="108182" y="1"/>
                  <a:pt x="108182" y="1"/>
                  <a:pt x="108151" y="1"/>
                </a:cubicBezTo>
                <a:close/>
                <a:moveTo>
                  <a:pt x="108942" y="1"/>
                </a:moveTo>
                <a:cubicBezTo>
                  <a:pt x="108911" y="1"/>
                  <a:pt x="108879" y="1"/>
                  <a:pt x="108879" y="64"/>
                </a:cubicBezTo>
                <a:cubicBezTo>
                  <a:pt x="108879" y="96"/>
                  <a:pt x="108879" y="96"/>
                  <a:pt x="108942" y="96"/>
                </a:cubicBezTo>
                <a:lnTo>
                  <a:pt x="110114" y="96"/>
                </a:lnTo>
                <a:cubicBezTo>
                  <a:pt x="110146" y="96"/>
                  <a:pt x="110177" y="96"/>
                  <a:pt x="110177" y="64"/>
                </a:cubicBezTo>
                <a:cubicBezTo>
                  <a:pt x="110177" y="1"/>
                  <a:pt x="110146" y="1"/>
                  <a:pt x="110114" y="1"/>
                </a:cubicBezTo>
                <a:close/>
                <a:moveTo>
                  <a:pt x="110906" y="1"/>
                </a:moveTo>
                <a:cubicBezTo>
                  <a:pt x="110874" y="1"/>
                  <a:pt x="110842" y="1"/>
                  <a:pt x="110842" y="64"/>
                </a:cubicBezTo>
                <a:cubicBezTo>
                  <a:pt x="110842" y="96"/>
                  <a:pt x="110874" y="96"/>
                  <a:pt x="110906" y="96"/>
                </a:cubicBezTo>
                <a:lnTo>
                  <a:pt x="112109" y="96"/>
                </a:lnTo>
                <a:cubicBezTo>
                  <a:pt x="112141" y="96"/>
                  <a:pt x="112141" y="96"/>
                  <a:pt x="112141" y="64"/>
                </a:cubicBezTo>
                <a:cubicBezTo>
                  <a:pt x="112141" y="1"/>
                  <a:pt x="112141" y="1"/>
                  <a:pt x="112109" y="1"/>
                </a:cubicBezTo>
                <a:close/>
                <a:moveTo>
                  <a:pt x="112901" y="1"/>
                </a:moveTo>
                <a:cubicBezTo>
                  <a:pt x="112869" y="1"/>
                  <a:pt x="112838" y="1"/>
                  <a:pt x="112838" y="64"/>
                </a:cubicBezTo>
                <a:cubicBezTo>
                  <a:pt x="112838" y="96"/>
                  <a:pt x="112838" y="96"/>
                  <a:pt x="112901" y="96"/>
                </a:cubicBezTo>
                <a:lnTo>
                  <a:pt x="114073" y="96"/>
                </a:lnTo>
                <a:cubicBezTo>
                  <a:pt x="114104" y="96"/>
                  <a:pt x="114136" y="96"/>
                  <a:pt x="114136" y="64"/>
                </a:cubicBezTo>
                <a:cubicBezTo>
                  <a:pt x="114136" y="1"/>
                  <a:pt x="114104" y="1"/>
                  <a:pt x="114073" y="1"/>
                </a:cubicBezTo>
                <a:close/>
                <a:moveTo>
                  <a:pt x="114864" y="1"/>
                </a:moveTo>
                <a:cubicBezTo>
                  <a:pt x="114833" y="1"/>
                  <a:pt x="114801" y="1"/>
                  <a:pt x="114801" y="64"/>
                </a:cubicBezTo>
                <a:cubicBezTo>
                  <a:pt x="114801" y="96"/>
                  <a:pt x="114833" y="96"/>
                  <a:pt x="114864" y="96"/>
                </a:cubicBezTo>
                <a:lnTo>
                  <a:pt x="116068" y="96"/>
                </a:lnTo>
                <a:cubicBezTo>
                  <a:pt x="116099" y="96"/>
                  <a:pt x="116099" y="96"/>
                  <a:pt x="116099" y="64"/>
                </a:cubicBezTo>
                <a:cubicBezTo>
                  <a:pt x="116099" y="1"/>
                  <a:pt x="116099" y="1"/>
                  <a:pt x="116068" y="1"/>
                </a:cubicBezTo>
                <a:close/>
                <a:moveTo>
                  <a:pt x="116860" y="1"/>
                </a:moveTo>
                <a:cubicBezTo>
                  <a:pt x="116828" y="1"/>
                  <a:pt x="116796" y="1"/>
                  <a:pt x="116796" y="64"/>
                </a:cubicBezTo>
                <a:cubicBezTo>
                  <a:pt x="116796" y="96"/>
                  <a:pt x="116796" y="96"/>
                  <a:pt x="116860" y="96"/>
                </a:cubicBezTo>
                <a:lnTo>
                  <a:pt x="118031" y="96"/>
                </a:lnTo>
                <a:cubicBezTo>
                  <a:pt x="118063" y="96"/>
                  <a:pt x="118095" y="96"/>
                  <a:pt x="118095" y="64"/>
                </a:cubicBezTo>
                <a:cubicBezTo>
                  <a:pt x="118095" y="1"/>
                  <a:pt x="118063" y="1"/>
                  <a:pt x="118031" y="1"/>
                </a:cubicBezTo>
                <a:close/>
                <a:moveTo>
                  <a:pt x="118823" y="1"/>
                </a:moveTo>
                <a:cubicBezTo>
                  <a:pt x="118791" y="1"/>
                  <a:pt x="118760" y="1"/>
                  <a:pt x="118760" y="64"/>
                </a:cubicBezTo>
                <a:cubicBezTo>
                  <a:pt x="118760" y="96"/>
                  <a:pt x="118791" y="96"/>
                  <a:pt x="118823" y="96"/>
                </a:cubicBezTo>
                <a:lnTo>
                  <a:pt x="120026" y="96"/>
                </a:lnTo>
                <a:cubicBezTo>
                  <a:pt x="120058" y="96"/>
                  <a:pt x="120058" y="96"/>
                  <a:pt x="120058" y="64"/>
                </a:cubicBezTo>
                <a:cubicBezTo>
                  <a:pt x="120058" y="1"/>
                  <a:pt x="120058" y="1"/>
                  <a:pt x="120026" y="1"/>
                </a:cubicBezTo>
                <a:close/>
                <a:moveTo>
                  <a:pt x="120818" y="1"/>
                </a:moveTo>
                <a:cubicBezTo>
                  <a:pt x="120786" y="1"/>
                  <a:pt x="120755" y="1"/>
                  <a:pt x="120755" y="64"/>
                </a:cubicBezTo>
                <a:cubicBezTo>
                  <a:pt x="120755" y="96"/>
                  <a:pt x="120786" y="96"/>
                  <a:pt x="120818" y="96"/>
                </a:cubicBezTo>
                <a:lnTo>
                  <a:pt x="121990" y="96"/>
                </a:lnTo>
                <a:cubicBezTo>
                  <a:pt x="122022" y="96"/>
                  <a:pt x="122053" y="96"/>
                  <a:pt x="122053" y="64"/>
                </a:cubicBezTo>
                <a:cubicBezTo>
                  <a:pt x="122053" y="1"/>
                  <a:pt x="122022" y="1"/>
                  <a:pt x="121990" y="1"/>
                </a:cubicBezTo>
                <a:close/>
                <a:moveTo>
                  <a:pt x="122782" y="1"/>
                </a:moveTo>
                <a:cubicBezTo>
                  <a:pt x="122750" y="1"/>
                  <a:pt x="122718" y="1"/>
                  <a:pt x="122718" y="64"/>
                </a:cubicBezTo>
                <a:cubicBezTo>
                  <a:pt x="122718" y="96"/>
                  <a:pt x="122750" y="96"/>
                  <a:pt x="122782" y="96"/>
                </a:cubicBezTo>
                <a:lnTo>
                  <a:pt x="123985" y="96"/>
                </a:lnTo>
                <a:cubicBezTo>
                  <a:pt x="124017" y="96"/>
                  <a:pt x="124017" y="96"/>
                  <a:pt x="124017" y="64"/>
                </a:cubicBezTo>
                <a:cubicBezTo>
                  <a:pt x="124017" y="1"/>
                  <a:pt x="124017" y="1"/>
                  <a:pt x="123985" y="1"/>
                </a:cubicBezTo>
                <a:close/>
                <a:moveTo>
                  <a:pt x="124777" y="1"/>
                </a:moveTo>
                <a:cubicBezTo>
                  <a:pt x="124745" y="1"/>
                  <a:pt x="124713" y="1"/>
                  <a:pt x="124713" y="64"/>
                </a:cubicBezTo>
                <a:cubicBezTo>
                  <a:pt x="124713" y="96"/>
                  <a:pt x="124745" y="96"/>
                  <a:pt x="124777" y="96"/>
                </a:cubicBezTo>
                <a:lnTo>
                  <a:pt x="125949" y="96"/>
                </a:lnTo>
                <a:cubicBezTo>
                  <a:pt x="125980" y="96"/>
                  <a:pt x="126012" y="96"/>
                  <a:pt x="126012" y="64"/>
                </a:cubicBezTo>
                <a:cubicBezTo>
                  <a:pt x="126012" y="1"/>
                  <a:pt x="125980" y="1"/>
                  <a:pt x="125949" y="1"/>
                </a:cubicBezTo>
                <a:close/>
                <a:moveTo>
                  <a:pt x="126740" y="1"/>
                </a:moveTo>
                <a:cubicBezTo>
                  <a:pt x="126709" y="1"/>
                  <a:pt x="126677" y="1"/>
                  <a:pt x="126677" y="64"/>
                </a:cubicBezTo>
                <a:cubicBezTo>
                  <a:pt x="126677" y="96"/>
                  <a:pt x="126709" y="96"/>
                  <a:pt x="126740" y="96"/>
                </a:cubicBezTo>
                <a:lnTo>
                  <a:pt x="127944" y="96"/>
                </a:lnTo>
                <a:cubicBezTo>
                  <a:pt x="127975" y="96"/>
                  <a:pt x="127975" y="96"/>
                  <a:pt x="127975" y="64"/>
                </a:cubicBezTo>
                <a:cubicBezTo>
                  <a:pt x="127975" y="1"/>
                  <a:pt x="127975" y="1"/>
                  <a:pt x="127944" y="1"/>
                </a:cubicBezTo>
                <a:close/>
                <a:moveTo>
                  <a:pt x="128735" y="1"/>
                </a:moveTo>
                <a:cubicBezTo>
                  <a:pt x="128704" y="1"/>
                  <a:pt x="128672" y="1"/>
                  <a:pt x="128672" y="64"/>
                </a:cubicBezTo>
                <a:cubicBezTo>
                  <a:pt x="128672" y="96"/>
                  <a:pt x="128704" y="96"/>
                  <a:pt x="128735" y="96"/>
                </a:cubicBezTo>
                <a:lnTo>
                  <a:pt x="129907" y="96"/>
                </a:lnTo>
                <a:cubicBezTo>
                  <a:pt x="129939" y="96"/>
                  <a:pt x="129971" y="96"/>
                  <a:pt x="129971" y="64"/>
                </a:cubicBezTo>
                <a:cubicBezTo>
                  <a:pt x="129971" y="1"/>
                  <a:pt x="129939" y="1"/>
                  <a:pt x="129907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8"/>
          <p:cNvSpPr/>
          <p:nvPr/>
        </p:nvSpPr>
        <p:spPr>
          <a:xfrm>
            <a:off x="4453689" y="3585101"/>
            <a:ext cx="4215284" cy="3185"/>
          </a:xfrm>
          <a:custGeom>
            <a:avLst/>
            <a:gdLst/>
            <a:ahLst/>
            <a:cxnLst/>
            <a:rect l="l" t="t" r="r" b="b"/>
            <a:pathLst>
              <a:path w="129971" h="96" extrusionOk="0">
                <a:moveTo>
                  <a:pt x="64" y="1"/>
                </a:moveTo>
                <a:cubicBezTo>
                  <a:pt x="32" y="1"/>
                  <a:pt x="1" y="1"/>
                  <a:pt x="1" y="32"/>
                </a:cubicBezTo>
                <a:cubicBezTo>
                  <a:pt x="1" y="64"/>
                  <a:pt x="32" y="96"/>
                  <a:pt x="64" y="96"/>
                </a:cubicBezTo>
                <a:lnTo>
                  <a:pt x="1267" y="96"/>
                </a:lnTo>
                <a:cubicBezTo>
                  <a:pt x="1299" y="96"/>
                  <a:pt x="1299" y="64"/>
                  <a:pt x="1299" y="32"/>
                </a:cubicBezTo>
                <a:cubicBezTo>
                  <a:pt x="1299" y="1"/>
                  <a:pt x="1299" y="1"/>
                  <a:pt x="1267" y="1"/>
                </a:cubicBezTo>
                <a:close/>
                <a:moveTo>
                  <a:pt x="2059" y="1"/>
                </a:moveTo>
                <a:cubicBezTo>
                  <a:pt x="2027" y="1"/>
                  <a:pt x="1996" y="1"/>
                  <a:pt x="1996" y="32"/>
                </a:cubicBezTo>
                <a:cubicBezTo>
                  <a:pt x="1996" y="64"/>
                  <a:pt x="2027" y="96"/>
                  <a:pt x="2059" y="96"/>
                </a:cubicBezTo>
                <a:lnTo>
                  <a:pt x="3231" y="96"/>
                </a:lnTo>
                <a:cubicBezTo>
                  <a:pt x="3263" y="96"/>
                  <a:pt x="3294" y="64"/>
                  <a:pt x="3294" y="32"/>
                </a:cubicBezTo>
                <a:cubicBezTo>
                  <a:pt x="3294" y="1"/>
                  <a:pt x="3263" y="1"/>
                  <a:pt x="3231" y="1"/>
                </a:cubicBezTo>
                <a:close/>
                <a:moveTo>
                  <a:pt x="4023" y="1"/>
                </a:moveTo>
                <a:cubicBezTo>
                  <a:pt x="3991" y="1"/>
                  <a:pt x="3959" y="1"/>
                  <a:pt x="3959" y="32"/>
                </a:cubicBezTo>
                <a:cubicBezTo>
                  <a:pt x="3959" y="64"/>
                  <a:pt x="3991" y="96"/>
                  <a:pt x="4023" y="96"/>
                </a:cubicBezTo>
                <a:lnTo>
                  <a:pt x="5226" y="96"/>
                </a:lnTo>
                <a:cubicBezTo>
                  <a:pt x="5258" y="96"/>
                  <a:pt x="5258" y="64"/>
                  <a:pt x="5258" y="32"/>
                </a:cubicBezTo>
                <a:cubicBezTo>
                  <a:pt x="5258" y="1"/>
                  <a:pt x="5258" y="1"/>
                  <a:pt x="5226" y="1"/>
                </a:cubicBezTo>
                <a:close/>
                <a:moveTo>
                  <a:pt x="6018" y="1"/>
                </a:moveTo>
                <a:cubicBezTo>
                  <a:pt x="5986" y="1"/>
                  <a:pt x="5954" y="1"/>
                  <a:pt x="5954" y="32"/>
                </a:cubicBezTo>
                <a:cubicBezTo>
                  <a:pt x="5954" y="64"/>
                  <a:pt x="5986" y="96"/>
                  <a:pt x="6018" y="96"/>
                </a:cubicBezTo>
                <a:lnTo>
                  <a:pt x="7190" y="96"/>
                </a:lnTo>
                <a:cubicBezTo>
                  <a:pt x="7221" y="96"/>
                  <a:pt x="7253" y="64"/>
                  <a:pt x="7253" y="32"/>
                </a:cubicBezTo>
                <a:cubicBezTo>
                  <a:pt x="7253" y="1"/>
                  <a:pt x="7221" y="1"/>
                  <a:pt x="7190" y="1"/>
                </a:cubicBezTo>
                <a:close/>
                <a:moveTo>
                  <a:pt x="7981" y="1"/>
                </a:moveTo>
                <a:cubicBezTo>
                  <a:pt x="7950" y="1"/>
                  <a:pt x="7918" y="1"/>
                  <a:pt x="7918" y="32"/>
                </a:cubicBezTo>
                <a:cubicBezTo>
                  <a:pt x="7918" y="64"/>
                  <a:pt x="7950" y="96"/>
                  <a:pt x="7981" y="96"/>
                </a:cubicBezTo>
                <a:lnTo>
                  <a:pt x="9185" y="96"/>
                </a:lnTo>
                <a:cubicBezTo>
                  <a:pt x="9216" y="96"/>
                  <a:pt x="9216" y="64"/>
                  <a:pt x="9216" y="32"/>
                </a:cubicBezTo>
                <a:cubicBezTo>
                  <a:pt x="9216" y="1"/>
                  <a:pt x="9216" y="1"/>
                  <a:pt x="9185" y="1"/>
                </a:cubicBezTo>
                <a:close/>
                <a:moveTo>
                  <a:pt x="9976" y="1"/>
                </a:moveTo>
                <a:cubicBezTo>
                  <a:pt x="9945" y="1"/>
                  <a:pt x="9913" y="1"/>
                  <a:pt x="9913" y="32"/>
                </a:cubicBezTo>
                <a:cubicBezTo>
                  <a:pt x="9913" y="64"/>
                  <a:pt x="9945" y="96"/>
                  <a:pt x="9976" y="96"/>
                </a:cubicBezTo>
                <a:lnTo>
                  <a:pt x="11148" y="96"/>
                </a:lnTo>
                <a:cubicBezTo>
                  <a:pt x="11180" y="96"/>
                  <a:pt x="11211" y="64"/>
                  <a:pt x="11211" y="32"/>
                </a:cubicBezTo>
                <a:cubicBezTo>
                  <a:pt x="11211" y="1"/>
                  <a:pt x="11180" y="1"/>
                  <a:pt x="11148" y="1"/>
                </a:cubicBezTo>
                <a:close/>
                <a:moveTo>
                  <a:pt x="11940" y="1"/>
                </a:moveTo>
                <a:cubicBezTo>
                  <a:pt x="11908" y="1"/>
                  <a:pt x="11877" y="1"/>
                  <a:pt x="11877" y="32"/>
                </a:cubicBezTo>
                <a:cubicBezTo>
                  <a:pt x="11877" y="64"/>
                  <a:pt x="11908" y="96"/>
                  <a:pt x="11940" y="96"/>
                </a:cubicBezTo>
                <a:lnTo>
                  <a:pt x="13143" y="96"/>
                </a:lnTo>
                <a:cubicBezTo>
                  <a:pt x="13175" y="96"/>
                  <a:pt x="13175" y="64"/>
                  <a:pt x="13175" y="32"/>
                </a:cubicBezTo>
                <a:cubicBezTo>
                  <a:pt x="13175" y="1"/>
                  <a:pt x="13175" y="1"/>
                  <a:pt x="13143" y="1"/>
                </a:cubicBezTo>
                <a:close/>
                <a:moveTo>
                  <a:pt x="13935" y="1"/>
                </a:moveTo>
                <a:cubicBezTo>
                  <a:pt x="13903" y="1"/>
                  <a:pt x="13872" y="1"/>
                  <a:pt x="13872" y="32"/>
                </a:cubicBezTo>
                <a:cubicBezTo>
                  <a:pt x="13872" y="64"/>
                  <a:pt x="13903" y="96"/>
                  <a:pt x="13935" y="96"/>
                </a:cubicBezTo>
                <a:lnTo>
                  <a:pt x="15107" y="96"/>
                </a:lnTo>
                <a:cubicBezTo>
                  <a:pt x="15138" y="96"/>
                  <a:pt x="15170" y="64"/>
                  <a:pt x="15170" y="32"/>
                </a:cubicBezTo>
                <a:cubicBezTo>
                  <a:pt x="15170" y="1"/>
                  <a:pt x="15138" y="1"/>
                  <a:pt x="15107" y="1"/>
                </a:cubicBezTo>
                <a:close/>
                <a:moveTo>
                  <a:pt x="15899" y="1"/>
                </a:moveTo>
                <a:cubicBezTo>
                  <a:pt x="15867" y="1"/>
                  <a:pt x="15835" y="1"/>
                  <a:pt x="15835" y="32"/>
                </a:cubicBezTo>
                <a:cubicBezTo>
                  <a:pt x="15835" y="64"/>
                  <a:pt x="15867" y="96"/>
                  <a:pt x="15899" y="96"/>
                </a:cubicBezTo>
                <a:lnTo>
                  <a:pt x="17102" y="96"/>
                </a:lnTo>
                <a:cubicBezTo>
                  <a:pt x="17134" y="96"/>
                  <a:pt x="17134" y="64"/>
                  <a:pt x="17134" y="32"/>
                </a:cubicBezTo>
                <a:cubicBezTo>
                  <a:pt x="17134" y="1"/>
                  <a:pt x="17134" y="1"/>
                  <a:pt x="17102" y="1"/>
                </a:cubicBezTo>
                <a:close/>
                <a:moveTo>
                  <a:pt x="17894" y="1"/>
                </a:moveTo>
                <a:cubicBezTo>
                  <a:pt x="17862" y="1"/>
                  <a:pt x="17830" y="1"/>
                  <a:pt x="17830" y="32"/>
                </a:cubicBezTo>
                <a:cubicBezTo>
                  <a:pt x="17830" y="64"/>
                  <a:pt x="17862" y="96"/>
                  <a:pt x="17894" y="96"/>
                </a:cubicBezTo>
                <a:lnTo>
                  <a:pt x="19065" y="96"/>
                </a:lnTo>
                <a:cubicBezTo>
                  <a:pt x="19097" y="96"/>
                  <a:pt x="19129" y="64"/>
                  <a:pt x="19129" y="32"/>
                </a:cubicBezTo>
                <a:cubicBezTo>
                  <a:pt x="19129" y="1"/>
                  <a:pt x="19097" y="1"/>
                  <a:pt x="19065" y="1"/>
                </a:cubicBezTo>
                <a:close/>
                <a:moveTo>
                  <a:pt x="19857" y="1"/>
                </a:moveTo>
                <a:cubicBezTo>
                  <a:pt x="19825" y="1"/>
                  <a:pt x="19794" y="1"/>
                  <a:pt x="19794" y="32"/>
                </a:cubicBezTo>
                <a:cubicBezTo>
                  <a:pt x="19794" y="64"/>
                  <a:pt x="19825" y="96"/>
                  <a:pt x="19857" y="96"/>
                </a:cubicBezTo>
                <a:lnTo>
                  <a:pt x="21061" y="96"/>
                </a:lnTo>
                <a:cubicBezTo>
                  <a:pt x="21092" y="96"/>
                  <a:pt x="21092" y="64"/>
                  <a:pt x="21092" y="32"/>
                </a:cubicBezTo>
                <a:cubicBezTo>
                  <a:pt x="21092" y="1"/>
                  <a:pt x="21092" y="1"/>
                  <a:pt x="21061" y="1"/>
                </a:cubicBezTo>
                <a:close/>
                <a:moveTo>
                  <a:pt x="21852" y="1"/>
                </a:moveTo>
                <a:cubicBezTo>
                  <a:pt x="21821" y="1"/>
                  <a:pt x="21789" y="1"/>
                  <a:pt x="21789" y="32"/>
                </a:cubicBezTo>
                <a:cubicBezTo>
                  <a:pt x="21789" y="64"/>
                  <a:pt x="21821" y="96"/>
                  <a:pt x="21852" y="96"/>
                </a:cubicBezTo>
                <a:lnTo>
                  <a:pt x="23024" y="96"/>
                </a:lnTo>
                <a:cubicBezTo>
                  <a:pt x="23056" y="96"/>
                  <a:pt x="23087" y="64"/>
                  <a:pt x="23087" y="32"/>
                </a:cubicBezTo>
                <a:cubicBezTo>
                  <a:pt x="23087" y="1"/>
                  <a:pt x="23056" y="1"/>
                  <a:pt x="23024" y="1"/>
                </a:cubicBezTo>
                <a:close/>
                <a:moveTo>
                  <a:pt x="23816" y="1"/>
                </a:moveTo>
                <a:cubicBezTo>
                  <a:pt x="23784" y="1"/>
                  <a:pt x="23752" y="1"/>
                  <a:pt x="23752" y="32"/>
                </a:cubicBezTo>
                <a:cubicBezTo>
                  <a:pt x="23752" y="64"/>
                  <a:pt x="23784" y="96"/>
                  <a:pt x="23816" y="96"/>
                </a:cubicBezTo>
                <a:lnTo>
                  <a:pt x="25019" y="96"/>
                </a:lnTo>
                <a:cubicBezTo>
                  <a:pt x="25051" y="96"/>
                  <a:pt x="25051" y="64"/>
                  <a:pt x="25051" y="32"/>
                </a:cubicBezTo>
                <a:cubicBezTo>
                  <a:pt x="25051" y="1"/>
                  <a:pt x="25051" y="1"/>
                  <a:pt x="25019" y="1"/>
                </a:cubicBezTo>
                <a:close/>
                <a:moveTo>
                  <a:pt x="25811" y="1"/>
                </a:moveTo>
                <a:cubicBezTo>
                  <a:pt x="25779" y="1"/>
                  <a:pt x="25748" y="1"/>
                  <a:pt x="25748" y="32"/>
                </a:cubicBezTo>
                <a:cubicBezTo>
                  <a:pt x="25748" y="64"/>
                  <a:pt x="25779" y="96"/>
                  <a:pt x="25811" y="96"/>
                </a:cubicBezTo>
                <a:lnTo>
                  <a:pt x="26983" y="96"/>
                </a:lnTo>
                <a:cubicBezTo>
                  <a:pt x="27014" y="96"/>
                  <a:pt x="27046" y="64"/>
                  <a:pt x="27046" y="32"/>
                </a:cubicBezTo>
                <a:cubicBezTo>
                  <a:pt x="27046" y="1"/>
                  <a:pt x="27014" y="1"/>
                  <a:pt x="26983" y="1"/>
                </a:cubicBezTo>
                <a:close/>
                <a:moveTo>
                  <a:pt x="27774" y="1"/>
                </a:moveTo>
                <a:cubicBezTo>
                  <a:pt x="27743" y="1"/>
                  <a:pt x="27711" y="1"/>
                  <a:pt x="27711" y="32"/>
                </a:cubicBezTo>
                <a:cubicBezTo>
                  <a:pt x="27711" y="64"/>
                  <a:pt x="27743" y="96"/>
                  <a:pt x="27774" y="96"/>
                </a:cubicBezTo>
                <a:lnTo>
                  <a:pt x="28978" y="96"/>
                </a:lnTo>
                <a:cubicBezTo>
                  <a:pt x="29010" y="96"/>
                  <a:pt x="29010" y="64"/>
                  <a:pt x="29010" y="32"/>
                </a:cubicBezTo>
                <a:cubicBezTo>
                  <a:pt x="29010" y="1"/>
                  <a:pt x="29010" y="1"/>
                  <a:pt x="28978" y="1"/>
                </a:cubicBezTo>
                <a:close/>
                <a:moveTo>
                  <a:pt x="29770" y="1"/>
                </a:moveTo>
                <a:cubicBezTo>
                  <a:pt x="29738" y="1"/>
                  <a:pt x="29706" y="1"/>
                  <a:pt x="29706" y="32"/>
                </a:cubicBezTo>
                <a:cubicBezTo>
                  <a:pt x="29706" y="64"/>
                  <a:pt x="29738" y="96"/>
                  <a:pt x="29770" y="96"/>
                </a:cubicBezTo>
                <a:lnTo>
                  <a:pt x="30941" y="96"/>
                </a:lnTo>
                <a:cubicBezTo>
                  <a:pt x="30973" y="96"/>
                  <a:pt x="31005" y="64"/>
                  <a:pt x="31005" y="32"/>
                </a:cubicBezTo>
                <a:cubicBezTo>
                  <a:pt x="31005" y="1"/>
                  <a:pt x="30973" y="1"/>
                  <a:pt x="30941" y="1"/>
                </a:cubicBezTo>
                <a:close/>
                <a:moveTo>
                  <a:pt x="31733" y="1"/>
                </a:moveTo>
                <a:cubicBezTo>
                  <a:pt x="31701" y="1"/>
                  <a:pt x="31670" y="1"/>
                  <a:pt x="31670" y="32"/>
                </a:cubicBezTo>
                <a:cubicBezTo>
                  <a:pt x="31670" y="64"/>
                  <a:pt x="31701" y="96"/>
                  <a:pt x="31733" y="96"/>
                </a:cubicBezTo>
                <a:lnTo>
                  <a:pt x="32936" y="96"/>
                </a:lnTo>
                <a:cubicBezTo>
                  <a:pt x="32968" y="96"/>
                  <a:pt x="32968" y="64"/>
                  <a:pt x="32968" y="32"/>
                </a:cubicBezTo>
                <a:cubicBezTo>
                  <a:pt x="32968" y="1"/>
                  <a:pt x="32968" y="1"/>
                  <a:pt x="32936" y="1"/>
                </a:cubicBezTo>
                <a:close/>
                <a:moveTo>
                  <a:pt x="33728" y="1"/>
                </a:moveTo>
                <a:cubicBezTo>
                  <a:pt x="33697" y="1"/>
                  <a:pt x="33665" y="1"/>
                  <a:pt x="33665" y="32"/>
                </a:cubicBezTo>
                <a:cubicBezTo>
                  <a:pt x="33665" y="64"/>
                  <a:pt x="33697" y="96"/>
                  <a:pt x="33728" y="96"/>
                </a:cubicBezTo>
                <a:lnTo>
                  <a:pt x="34900" y="96"/>
                </a:lnTo>
                <a:cubicBezTo>
                  <a:pt x="34932" y="96"/>
                  <a:pt x="34963" y="64"/>
                  <a:pt x="34963" y="32"/>
                </a:cubicBezTo>
                <a:cubicBezTo>
                  <a:pt x="34963" y="1"/>
                  <a:pt x="34932" y="1"/>
                  <a:pt x="34900" y="1"/>
                </a:cubicBezTo>
                <a:close/>
                <a:moveTo>
                  <a:pt x="35692" y="1"/>
                </a:moveTo>
                <a:cubicBezTo>
                  <a:pt x="35660" y="1"/>
                  <a:pt x="35628" y="1"/>
                  <a:pt x="35628" y="32"/>
                </a:cubicBezTo>
                <a:cubicBezTo>
                  <a:pt x="35628" y="64"/>
                  <a:pt x="35660" y="96"/>
                  <a:pt x="35692" y="96"/>
                </a:cubicBezTo>
                <a:lnTo>
                  <a:pt x="36895" y="96"/>
                </a:lnTo>
                <a:cubicBezTo>
                  <a:pt x="36927" y="96"/>
                  <a:pt x="36927" y="64"/>
                  <a:pt x="36927" y="32"/>
                </a:cubicBezTo>
                <a:cubicBezTo>
                  <a:pt x="36927" y="1"/>
                  <a:pt x="36927" y="1"/>
                  <a:pt x="36895" y="1"/>
                </a:cubicBezTo>
                <a:close/>
                <a:moveTo>
                  <a:pt x="37687" y="1"/>
                </a:moveTo>
                <a:cubicBezTo>
                  <a:pt x="37655" y="1"/>
                  <a:pt x="37624" y="1"/>
                  <a:pt x="37624" y="32"/>
                </a:cubicBezTo>
                <a:cubicBezTo>
                  <a:pt x="37624" y="64"/>
                  <a:pt x="37655" y="96"/>
                  <a:pt x="37687" y="96"/>
                </a:cubicBezTo>
                <a:lnTo>
                  <a:pt x="38859" y="96"/>
                </a:lnTo>
                <a:cubicBezTo>
                  <a:pt x="38890" y="96"/>
                  <a:pt x="38922" y="64"/>
                  <a:pt x="38922" y="32"/>
                </a:cubicBezTo>
                <a:cubicBezTo>
                  <a:pt x="38922" y="1"/>
                  <a:pt x="38890" y="1"/>
                  <a:pt x="38859" y="1"/>
                </a:cubicBezTo>
                <a:close/>
                <a:moveTo>
                  <a:pt x="39650" y="1"/>
                </a:moveTo>
                <a:cubicBezTo>
                  <a:pt x="39619" y="1"/>
                  <a:pt x="39587" y="1"/>
                  <a:pt x="39587" y="32"/>
                </a:cubicBezTo>
                <a:cubicBezTo>
                  <a:pt x="39587" y="64"/>
                  <a:pt x="39619" y="96"/>
                  <a:pt x="39650" y="96"/>
                </a:cubicBezTo>
                <a:lnTo>
                  <a:pt x="40854" y="96"/>
                </a:lnTo>
                <a:cubicBezTo>
                  <a:pt x="40885" y="96"/>
                  <a:pt x="40885" y="64"/>
                  <a:pt x="40885" y="32"/>
                </a:cubicBezTo>
                <a:cubicBezTo>
                  <a:pt x="40885" y="1"/>
                  <a:pt x="40885" y="1"/>
                  <a:pt x="40854" y="1"/>
                </a:cubicBezTo>
                <a:close/>
                <a:moveTo>
                  <a:pt x="41645" y="1"/>
                </a:moveTo>
                <a:cubicBezTo>
                  <a:pt x="41614" y="1"/>
                  <a:pt x="41582" y="1"/>
                  <a:pt x="41582" y="32"/>
                </a:cubicBezTo>
                <a:cubicBezTo>
                  <a:pt x="41582" y="64"/>
                  <a:pt x="41614" y="96"/>
                  <a:pt x="41645" y="96"/>
                </a:cubicBezTo>
                <a:lnTo>
                  <a:pt x="42817" y="96"/>
                </a:lnTo>
                <a:cubicBezTo>
                  <a:pt x="42849" y="96"/>
                  <a:pt x="42881" y="64"/>
                  <a:pt x="42881" y="32"/>
                </a:cubicBezTo>
                <a:cubicBezTo>
                  <a:pt x="42881" y="1"/>
                  <a:pt x="42849" y="1"/>
                  <a:pt x="42817" y="1"/>
                </a:cubicBezTo>
                <a:close/>
                <a:moveTo>
                  <a:pt x="43609" y="1"/>
                </a:moveTo>
                <a:cubicBezTo>
                  <a:pt x="43577" y="1"/>
                  <a:pt x="43546" y="1"/>
                  <a:pt x="43546" y="32"/>
                </a:cubicBezTo>
                <a:cubicBezTo>
                  <a:pt x="43546" y="64"/>
                  <a:pt x="43577" y="96"/>
                  <a:pt x="43609" y="96"/>
                </a:cubicBezTo>
                <a:lnTo>
                  <a:pt x="44812" y="96"/>
                </a:lnTo>
                <a:cubicBezTo>
                  <a:pt x="44844" y="96"/>
                  <a:pt x="44844" y="64"/>
                  <a:pt x="44844" y="32"/>
                </a:cubicBezTo>
                <a:cubicBezTo>
                  <a:pt x="44844" y="1"/>
                  <a:pt x="44844" y="1"/>
                  <a:pt x="44812" y="1"/>
                </a:cubicBezTo>
                <a:close/>
                <a:moveTo>
                  <a:pt x="45604" y="1"/>
                </a:moveTo>
                <a:cubicBezTo>
                  <a:pt x="45572" y="1"/>
                  <a:pt x="45541" y="1"/>
                  <a:pt x="45541" y="32"/>
                </a:cubicBezTo>
                <a:cubicBezTo>
                  <a:pt x="45541" y="64"/>
                  <a:pt x="45572" y="96"/>
                  <a:pt x="45604" y="96"/>
                </a:cubicBezTo>
                <a:lnTo>
                  <a:pt x="46776" y="96"/>
                </a:lnTo>
                <a:cubicBezTo>
                  <a:pt x="46808" y="96"/>
                  <a:pt x="46839" y="64"/>
                  <a:pt x="46839" y="32"/>
                </a:cubicBezTo>
                <a:cubicBezTo>
                  <a:pt x="46839" y="1"/>
                  <a:pt x="46808" y="1"/>
                  <a:pt x="46776" y="1"/>
                </a:cubicBezTo>
                <a:close/>
                <a:moveTo>
                  <a:pt x="47568" y="1"/>
                </a:moveTo>
                <a:cubicBezTo>
                  <a:pt x="47536" y="1"/>
                  <a:pt x="47504" y="1"/>
                  <a:pt x="47504" y="32"/>
                </a:cubicBezTo>
                <a:cubicBezTo>
                  <a:pt x="47504" y="64"/>
                  <a:pt x="47536" y="96"/>
                  <a:pt x="47568" y="96"/>
                </a:cubicBezTo>
                <a:lnTo>
                  <a:pt x="48771" y="96"/>
                </a:lnTo>
                <a:cubicBezTo>
                  <a:pt x="48803" y="96"/>
                  <a:pt x="48803" y="64"/>
                  <a:pt x="48803" y="32"/>
                </a:cubicBezTo>
                <a:cubicBezTo>
                  <a:pt x="48803" y="1"/>
                  <a:pt x="48803" y="1"/>
                  <a:pt x="48771" y="1"/>
                </a:cubicBezTo>
                <a:close/>
                <a:moveTo>
                  <a:pt x="49563" y="1"/>
                </a:moveTo>
                <a:cubicBezTo>
                  <a:pt x="49531" y="1"/>
                  <a:pt x="49499" y="1"/>
                  <a:pt x="49499" y="32"/>
                </a:cubicBezTo>
                <a:cubicBezTo>
                  <a:pt x="49499" y="64"/>
                  <a:pt x="49531" y="96"/>
                  <a:pt x="49563" y="96"/>
                </a:cubicBezTo>
                <a:lnTo>
                  <a:pt x="50734" y="96"/>
                </a:lnTo>
                <a:cubicBezTo>
                  <a:pt x="50766" y="96"/>
                  <a:pt x="50798" y="64"/>
                  <a:pt x="50798" y="32"/>
                </a:cubicBezTo>
                <a:cubicBezTo>
                  <a:pt x="50798" y="1"/>
                  <a:pt x="50766" y="1"/>
                  <a:pt x="50734" y="1"/>
                </a:cubicBezTo>
                <a:close/>
                <a:moveTo>
                  <a:pt x="51526" y="1"/>
                </a:moveTo>
                <a:cubicBezTo>
                  <a:pt x="51495" y="1"/>
                  <a:pt x="51463" y="1"/>
                  <a:pt x="51463" y="32"/>
                </a:cubicBezTo>
                <a:cubicBezTo>
                  <a:pt x="51463" y="64"/>
                  <a:pt x="51495" y="96"/>
                  <a:pt x="51526" y="96"/>
                </a:cubicBezTo>
                <a:lnTo>
                  <a:pt x="52730" y="96"/>
                </a:lnTo>
                <a:cubicBezTo>
                  <a:pt x="52761" y="96"/>
                  <a:pt x="52761" y="64"/>
                  <a:pt x="52761" y="32"/>
                </a:cubicBezTo>
                <a:cubicBezTo>
                  <a:pt x="52761" y="1"/>
                  <a:pt x="52761" y="1"/>
                  <a:pt x="52730" y="1"/>
                </a:cubicBezTo>
                <a:close/>
                <a:moveTo>
                  <a:pt x="53521" y="1"/>
                </a:moveTo>
                <a:cubicBezTo>
                  <a:pt x="53490" y="1"/>
                  <a:pt x="53458" y="1"/>
                  <a:pt x="53458" y="32"/>
                </a:cubicBezTo>
                <a:cubicBezTo>
                  <a:pt x="53458" y="64"/>
                  <a:pt x="53490" y="96"/>
                  <a:pt x="53521" y="96"/>
                </a:cubicBezTo>
                <a:lnTo>
                  <a:pt x="54693" y="96"/>
                </a:lnTo>
                <a:cubicBezTo>
                  <a:pt x="54725" y="96"/>
                  <a:pt x="54756" y="64"/>
                  <a:pt x="54756" y="32"/>
                </a:cubicBezTo>
                <a:cubicBezTo>
                  <a:pt x="54756" y="1"/>
                  <a:pt x="54725" y="1"/>
                  <a:pt x="54693" y="1"/>
                </a:cubicBezTo>
                <a:close/>
                <a:moveTo>
                  <a:pt x="55485" y="1"/>
                </a:moveTo>
                <a:cubicBezTo>
                  <a:pt x="55453" y="1"/>
                  <a:pt x="55422" y="1"/>
                  <a:pt x="55422" y="32"/>
                </a:cubicBezTo>
                <a:cubicBezTo>
                  <a:pt x="55422" y="64"/>
                  <a:pt x="55453" y="96"/>
                  <a:pt x="55485" y="96"/>
                </a:cubicBezTo>
                <a:lnTo>
                  <a:pt x="56688" y="96"/>
                </a:lnTo>
                <a:cubicBezTo>
                  <a:pt x="56720" y="96"/>
                  <a:pt x="56720" y="64"/>
                  <a:pt x="56720" y="32"/>
                </a:cubicBezTo>
                <a:cubicBezTo>
                  <a:pt x="56720" y="1"/>
                  <a:pt x="56720" y="1"/>
                  <a:pt x="56688" y="1"/>
                </a:cubicBezTo>
                <a:close/>
                <a:moveTo>
                  <a:pt x="57480" y="1"/>
                </a:moveTo>
                <a:cubicBezTo>
                  <a:pt x="57448" y="1"/>
                  <a:pt x="57417" y="1"/>
                  <a:pt x="57417" y="32"/>
                </a:cubicBezTo>
                <a:cubicBezTo>
                  <a:pt x="57417" y="64"/>
                  <a:pt x="57448" y="96"/>
                  <a:pt x="57480" y="96"/>
                </a:cubicBezTo>
                <a:lnTo>
                  <a:pt x="58652" y="96"/>
                </a:lnTo>
                <a:cubicBezTo>
                  <a:pt x="58683" y="96"/>
                  <a:pt x="58715" y="64"/>
                  <a:pt x="58715" y="32"/>
                </a:cubicBezTo>
                <a:cubicBezTo>
                  <a:pt x="58715" y="1"/>
                  <a:pt x="58683" y="1"/>
                  <a:pt x="58652" y="1"/>
                </a:cubicBezTo>
                <a:close/>
                <a:moveTo>
                  <a:pt x="59443" y="1"/>
                </a:moveTo>
                <a:cubicBezTo>
                  <a:pt x="59412" y="1"/>
                  <a:pt x="59380" y="1"/>
                  <a:pt x="59380" y="32"/>
                </a:cubicBezTo>
                <a:cubicBezTo>
                  <a:pt x="59380" y="64"/>
                  <a:pt x="59412" y="96"/>
                  <a:pt x="59443" y="96"/>
                </a:cubicBezTo>
                <a:lnTo>
                  <a:pt x="60647" y="96"/>
                </a:lnTo>
                <a:cubicBezTo>
                  <a:pt x="60679" y="96"/>
                  <a:pt x="60679" y="64"/>
                  <a:pt x="60679" y="32"/>
                </a:cubicBezTo>
                <a:cubicBezTo>
                  <a:pt x="60679" y="1"/>
                  <a:pt x="60679" y="1"/>
                  <a:pt x="60647" y="1"/>
                </a:cubicBezTo>
                <a:close/>
                <a:moveTo>
                  <a:pt x="61439" y="1"/>
                </a:moveTo>
                <a:cubicBezTo>
                  <a:pt x="61407" y="1"/>
                  <a:pt x="61375" y="1"/>
                  <a:pt x="61375" y="32"/>
                </a:cubicBezTo>
                <a:cubicBezTo>
                  <a:pt x="61375" y="64"/>
                  <a:pt x="61407" y="96"/>
                  <a:pt x="61439" y="96"/>
                </a:cubicBezTo>
                <a:lnTo>
                  <a:pt x="62610" y="96"/>
                </a:lnTo>
                <a:cubicBezTo>
                  <a:pt x="62642" y="96"/>
                  <a:pt x="62674" y="64"/>
                  <a:pt x="62674" y="32"/>
                </a:cubicBezTo>
                <a:cubicBezTo>
                  <a:pt x="62674" y="1"/>
                  <a:pt x="62642" y="1"/>
                  <a:pt x="62610" y="1"/>
                </a:cubicBezTo>
                <a:close/>
                <a:moveTo>
                  <a:pt x="63402" y="1"/>
                </a:moveTo>
                <a:cubicBezTo>
                  <a:pt x="63370" y="1"/>
                  <a:pt x="63339" y="1"/>
                  <a:pt x="63339" y="32"/>
                </a:cubicBezTo>
                <a:cubicBezTo>
                  <a:pt x="63339" y="64"/>
                  <a:pt x="63370" y="96"/>
                  <a:pt x="63402" y="96"/>
                </a:cubicBezTo>
                <a:lnTo>
                  <a:pt x="64606" y="96"/>
                </a:lnTo>
                <a:cubicBezTo>
                  <a:pt x="64637" y="96"/>
                  <a:pt x="64637" y="64"/>
                  <a:pt x="64637" y="32"/>
                </a:cubicBezTo>
                <a:cubicBezTo>
                  <a:pt x="64637" y="1"/>
                  <a:pt x="64637" y="1"/>
                  <a:pt x="64606" y="1"/>
                </a:cubicBezTo>
                <a:close/>
                <a:moveTo>
                  <a:pt x="65397" y="1"/>
                </a:moveTo>
                <a:cubicBezTo>
                  <a:pt x="65366" y="1"/>
                  <a:pt x="65334" y="1"/>
                  <a:pt x="65334" y="32"/>
                </a:cubicBezTo>
                <a:cubicBezTo>
                  <a:pt x="65334" y="64"/>
                  <a:pt x="65334" y="96"/>
                  <a:pt x="65397" y="96"/>
                </a:cubicBezTo>
                <a:lnTo>
                  <a:pt x="66569" y="96"/>
                </a:lnTo>
                <a:cubicBezTo>
                  <a:pt x="66601" y="96"/>
                  <a:pt x="66632" y="64"/>
                  <a:pt x="66632" y="32"/>
                </a:cubicBezTo>
                <a:cubicBezTo>
                  <a:pt x="66632" y="1"/>
                  <a:pt x="66601" y="1"/>
                  <a:pt x="66569" y="1"/>
                </a:cubicBezTo>
                <a:close/>
                <a:moveTo>
                  <a:pt x="67361" y="1"/>
                </a:moveTo>
                <a:cubicBezTo>
                  <a:pt x="67329" y="1"/>
                  <a:pt x="67297" y="1"/>
                  <a:pt x="67297" y="32"/>
                </a:cubicBezTo>
                <a:cubicBezTo>
                  <a:pt x="67297" y="64"/>
                  <a:pt x="67329" y="96"/>
                  <a:pt x="67361" y="96"/>
                </a:cubicBezTo>
                <a:lnTo>
                  <a:pt x="68564" y="96"/>
                </a:lnTo>
                <a:cubicBezTo>
                  <a:pt x="68596" y="96"/>
                  <a:pt x="68596" y="64"/>
                  <a:pt x="68596" y="32"/>
                </a:cubicBezTo>
                <a:cubicBezTo>
                  <a:pt x="68596" y="1"/>
                  <a:pt x="68596" y="1"/>
                  <a:pt x="68564" y="1"/>
                </a:cubicBezTo>
                <a:close/>
                <a:moveTo>
                  <a:pt x="69356" y="1"/>
                </a:moveTo>
                <a:cubicBezTo>
                  <a:pt x="69324" y="1"/>
                  <a:pt x="69293" y="1"/>
                  <a:pt x="69293" y="32"/>
                </a:cubicBezTo>
                <a:cubicBezTo>
                  <a:pt x="69293" y="64"/>
                  <a:pt x="69293" y="96"/>
                  <a:pt x="69356" y="96"/>
                </a:cubicBezTo>
                <a:lnTo>
                  <a:pt x="70528" y="96"/>
                </a:lnTo>
                <a:cubicBezTo>
                  <a:pt x="70559" y="96"/>
                  <a:pt x="70591" y="64"/>
                  <a:pt x="70591" y="32"/>
                </a:cubicBezTo>
                <a:cubicBezTo>
                  <a:pt x="70591" y="1"/>
                  <a:pt x="70559" y="1"/>
                  <a:pt x="70528" y="1"/>
                </a:cubicBezTo>
                <a:close/>
                <a:moveTo>
                  <a:pt x="71319" y="1"/>
                </a:moveTo>
                <a:cubicBezTo>
                  <a:pt x="71288" y="1"/>
                  <a:pt x="71256" y="1"/>
                  <a:pt x="71256" y="32"/>
                </a:cubicBezTo>
                <a:cubicBezTo>
                  <a:pt x="71256" y="64"/>
                  <a:pt x="71288" y="96"/>
                  <a:pt x="71319" y="96"/>
                </a:cubicBezTo>
                <a:lnTo>
                  <a:pt x="72523" y="96"/>
                </a:lnTo>
                <a:cubicBezTo>
                  <a:pt x="72554" y="96"/>
                  <a:pt x="72554" y="64"/>
                  <a:pt x="72554" y="32"/>
                </a:cubicBezTo>
                <a:cubicBezTo>
                  <a:pt x="72554" y="1"/>
                  <a:pt x="72554" y="1"/>
                  <a:pt x="72523" y="1"/>
                </a:cubicBezTo>
                <a:close/>
                <a:moveTo>
                  <a:pt x="73315" y="1"/>
                </a:moveTo>
                <a:cubicBezTo>
                  <a:pt x="73283" y="1"/>
                  <a:pt x="73251" y="1"/>
                  <a:pt x="73251" y="32"/>
                </a:cubicBezTo>
                <a:cubicBezTo>
                  <a:pt x="73251" y="64"/>
                  <a:pt x="73251" y="96"/>
                  <a:pt x="73315" y="96"/>
                </a:cubicBezTo>
                <a:lnTo>
                  <a:pt x="74486" y="96"/>
                </a:lnTo>
                <a:cubicBezTo>
                  <a:pt x="74518" y="96"/>
                  <a:pt x="74550" y="64"/>
                  <a:pt x="74550" y="32"/>
                </a:cubicBezTo>
                <a:cubicBezTo>
                  <a:pt x="74550" y="1"/>
                  <a:pt x="74518" y="1"/>
                  <a:pt x="74486" y="1"/>
                </a:cubicBezTo>
                <a:close/>
                <a:moveTo>
                  <a:pt x="75278" y="1"/>
                </a:moveTo>
                <a:cubicBezTo>
                  <a:pt x="75246" y="1"/>
                  <a:pt x="75215" y="1"/>
                  <a:pt x="75215" y="32"/>
                </a:cubicBezTo>
                <a:cubicBezTo>
                  <a:pt x="75215" y="64"/>
                  <a:pt x="75246" y="96"/>
                  <a:pt x="75278" y="96"/>
                </a:cubicBezTo>
                <a:lnTo>
                  <a:pt x="76481" y="96"/>
                </a:lnTo>
                <a:cubicBezTo>
                  <a:pt x="76513" y="96"/>
                  <a:pt x="76513" y="64"/>
                  <a:pt x="76513" y="32"/>
                </a:cubicBezTo>
                <a:cubicBezTo>
                  <a:pt x="76513" y="1"/>
                  <a:pt x="76513" y="1"/>
                  <a:pt x="76481" y="1"/>
                </a:cubicBezTo>
                <a:close/>
                <a:moveTo>
                  <a:pt x="77273" y="1"/>
                </a:moveTo>
                <a:cubicBezTo>
                  <a:pt x="77242" y="1"/>
                  <a:pt x="77210" y="1"/>
                  <a:pt x="77210" y="32"/>
                </a:cubicBezTo>
                <a:cubicBezTo>
                  <a:pt x="77210" y="64"/>
                  <a:pt x="77210" y="96"/>
                  <a:pt x="77273" y="96"/>
                </a:cubicBezTo>
                <a:lnTo>
                  <a:pt x="78445" y="96"/>
                </a:lnTo>
                <a:cubicBezTo>
                  <a:pt x="78477" y="96"/>
                  <a:pt x="78508" y="64"/>
                  <a:pt x="78508" y="32"/>
                </a:cubicBezTo>
                <a:cubicBezTo>
                  <a:pt x="78508" y="1"/>
                  <a:pt x="78477" y="1"/>
                  <a:pt x="78445" y="1"/>
                </a:cubicBezTo>
                <a:close/>
                <a:moveTo>
                  <a:pt x="79237" y="1"/>
                </a:moveTo>
                <a:cubicBezTo>
                  <a:pt x="79205" y="1"/>
                  <a:pt x="79173" y="1"/>
                  <a:pt x="79173" y="32"/>
                </a:cubicBezTo>
                <a:cubicBezTo>
                  <a:pt x="79173" y="64"/>
                  <a:pt x="79205" y="96"/>
                  <a:pt x="79237" y="96"/>
                </a:cubicBezTo>
                <a:lnTo>
                  <a:pt x="80440" y="96"/>
                </a:lnTo>
                <a:cubicBezTo>
                  <a:pt x="80472" y="96"/>
                  <a:pt x="80472" y="64"/>
                  <a:pt x="80472" y="32"/>
                </a:cubicBezTo>
                <a:cubicBezTo>
                  <a:pt x="80472" y="1"/>
                  <a:pt x="80472" y="1"/>
                  <a:pt x="80440" y="1"/>
                </a:cubicBezTo>
                <a:close/>
                <a:moveTo>
                  <a:pt x="81232" y="1"/>
                </a:moveTo>
                <a:cubicBezTo>
                  <a:pt x="81200" y="1"/>
                  <a:pt x="81168" y="1"/>
                  <a:pt x="81168" y="32"/>
                </a:cubicBezTo>
                <a:cubicBezTo>
                  <a:pt x="81168" y="64"/>
                  <a:pt x="81168" y="96"/>
                  <a:pt x="81232" y="96"/>
                </a:cubicBezTo>
                <a:lnTo>
                  <a:pt x="82404" y="96"/>
                </a:lnTo>
                <a:cubicBezTo>
                  <a:pt x="82435" y="96"/>
                  <a:pt x="82467" y="64"/>
                  <a:pt x="82467" y="32"/>
                </a:cubicBezTo>
                <a:cubicBezTo>
                  <a:pt x="82467" y="1"/>
                  <a:pt x="82435" y="1"/>
                  <a:pt x="82404" y="1"/>
                </a:cubicBezTo>
                <a:close/>
                <a:moveTo>
                  <a:pt x="83195" y="1"/>
                </a:moveTo>
                <a:cubicBezTo>
                  <a:pt x="83164" y="1"/>
                  <a:pt x="83132" y="1"/>
                  <a:pt x="83132" y="32"/>
                </a:cubicBezTo>
                <a:cubicBezTo>
                  <a:pt x="83132" y="64"/>
                  <a:pt x="83164" y="96"/>
                  <a:pt x="83195" y="96"/>
                </a:cubicBezTo>
                <a:lnTo>
                  <a:pt x="84399" y="96"/>
                </a:lnTo>
                <a:cubicBezTo>
                  <a:pt x="84430" y="96"/>
                  <a:pt x="84430" y="64"/>
                  <a:pt x="84430" y="32"/>
                </a:cubicBezTo>
                <a:cubicBezTo>
                  <a:pt x="84430" y="1"/>
                  <a:pt x="84430" y="1"/>
                  <a:pt x="84399" y="1"/>
                </a:cubicBezTo>
                <a:close/>
                <a:moveTo>
                  <a:pt x="85190" y="1"/>
                </a:moveTo>
                <a:cubicBezTo>
                  <a:pt x="85159" y="1"/>
                  <a:pt x="85127" y="1"/>
                  <a:pt x="85127" y="32"/>
                </a:cubicBezTo>
                <a:cubicBezTo>
                  <a:pt x="85127" y="64"/>
                  <a:pt x="85127" y="96"/>
                  <a:pt x="85190" y="96"/>
                </a:cubicBezTo>
                <a:lnTo>
                  <a:pt x="86362" y="96"/>
                </a:lnTo>
                <a:cubicBezTo>
                  <a:pt x="86394" y="96"/>
                  <a:pt x="86426" y="64"/>
                  <a:pt x="86426" y="32"/>
                </a:cubicBezTo>
                <a:cubicBezTo>
                  <a:pt x="86426" y="1"/>
                  <a:pt x="86394" y="1"/>
                  <a:pt x="86362" y="1"/>
                </a:cubicBezTo>
                <a:close/>
                <a:moveTo>
                  <a:pt x="87154" y="1"/>
                </a:moveTo>
                <a:cubicBezTo>
                  <a:pt x="87122" y="1"/>
                  <a:pt x="87091" y="1"/>
                  <a:pt x="87091" y="32"/>
                </a:cubicBezTo>
                <a:cubicBezTo>
                  <a:pt x="87091" y="64"/>
                  <a:pt x="87122" y="96"/>
                  <a:pt x="87154" y="96"/>
                </a:cubicBezTo>
                <a:lnTo>
                  <a:pt x="88357" y="96"/>
                </a:lnTo>
                <a:cubicBezTo>
                  <a:pt x="88389" y="96"/>
                  <a:pt x="88389" y="64"/>
                  <a:pt x="88389" y="32"/>
                </a:cubicBezTo>
                <a:cubicBezTo>
                  <a:pt x="88389" y="1"/>
                  <a:pt x="88389" y="1"/>
                  <a:pt x="88357" y="1"/>
                </a:cubicBezTo>
                <a:close/>
                <a:moveTo>
                  <a:pt x="89149" y="1"/>
                </a:moveTo>
                <a:cubicBezTo>
                  <a:pt x="89117" y="1"/>
                  <a:pt x="89086" y="1"/>
                  <a:pt x="89086" y="32"/>
                </a:cubicBezTo>
                <a:cubicBezTo>
                  <a:pt x="89086" y="64"/>
                  <a:pt x="89086" y="96"/>
                  <a:pt x="89149" y="96"/>
                </a:cubicBezTo>
                <a:lnTo>
                  <a:pt x="90321" y="96"/>
                </a:lnTo>
                <a:cubicBezTo>
                  <a:pt x="90352" y="96"/>
                  <a:pt x="90384" y="64"/>
                  <a:pt x="90384" y="32"/>
                </a:cubicBezTo>
                <a:cubicBezTo>
                  <a:pt x="90384" y="1"/>
                  <a:pt x="90352" y="1"/>
                  <a:pt x="90321" y="1"/>
                </a:cubicBezTo>
                <a:close/>
                <a:moveTo>
                  <a:pt x="91113" y="1"/>
                </a:moveTo>
                <a:cubicBezTo>
                  <a:pt x="91081" y="1"/>
                  <a:pt x="91049" y="1"/>
                  <a:pt x="91049" y="32"/>
                </a:cubicBezTo>
                <a:cubicBezTo>
                  <a:pt x="91049" y="64"/>
                  <a:pt x="91081" y="96"/>
                  <a:pt x="91113" y="96"/>
                </a:cubicBezTo>
                <a:lnTo>
                  <a:pt x="92316" y="96"/>
                </a:lnTo>
                <a:cubicBezTo>
                  <a:pt x="92348" y="96"/>
                  <a:pt x="92348" y="64"/>
                  <a:pt x="92348" y="32"/>
                </a:cubicBezTo>
                <a:cubicBezTo>
                  <a:pt x="92348" y="1"/>
                  <a:pt x="92348" y="1"/>
                  <a:pt x="92316" y="1"/>
                </a:cubicBezTo>
                <a:close/>
                <a:moveTo>
                  <a:pt x="93108" y="1"/>
                </a:moveTo>
                <a:cubicBezTo>
                  <a:pt x="93076" y="1"/>
                  <a:pt x="93044" y="1"/>
                  <a:pt x="93044" y="32"/>
                </a:cubicBezTo>
                <a:cubicBezTo>
                  <a:pt x="93044" y="64"/>
                  <a:pt x="93044" y="96"/>
                  <a:pt x="93108" y="96"/>
                </a:cubicBezTo>
                <a:lnTo>
                  <a:pt x="94279" y="96"/>
                </a:lnTo>
                <a:cubicBezTo>
                  <a:pt x="94311" y="96"/>
                  <a:pt x="94343" y="64"/>
                  <a:pt x="94343" y="32"/>
                </a:cubicBezTo>
                <a:cubicBezTo>
                  <a:pt x="94343" y="1"/>
                  <a:pt x="94311" y="1"/>
                  <a:pt x="94279" y="1"/>
                </a:cubicBezTo>
                <a:close/>
                <a:moveTo>
                  <a:pt x="95071" y="1"/>
                </a:moveTo>
                <a:cubicBezTo>
                  <a:pt x="95040" y="1"/>
                  <a:pt x="95008" y="1"/>
                  <a:pt x="95008" y="32"/>
                </a:cubicBezTo>
                <a:cubicBezTo>
                  <a:pt x="95008" y="64"/>
                  <a:pt x="95040" y="96"/>
                  <a:pt x="95071" y="96"/>
                </a:cubicBezTo>
                <a:lnTo>
                  <a:pt x="96275" y="96"/>
                </a:lnTo>
                <a:cubicBezTo>
                  <a:pt x="96306" y="96"/>
                  <a:pt x="96306" y="64"/>
                  <a:pt x="96306" y="32"/>
                </a:cubicBezTo>
                <a:cubicBezTo>
                  <a:pt x="96306" y="1"/>
                  <a:pt x="96306" y="1"/>
                  <a:pt x="96275" y="1"/>
                </a:cubicBezTo>
                <a:close/>
                <a:moveTo>
                  <a:pt x="97066" y="1"/>
                </a:moveTo>
                <a:cubicBezTo>
                  <a:pt x="97035" y="1"/>
                  <a:pt x="97003" y="1"/>
                  <a:pt x="97003" y="32"/>
                </a:cubicBezTo>
                <a:cubicBezTo>
                  <a:pt x="97003" y="64"/>
                  <a:pt x="97003" y="96"/>
                  <a:pt x="97066" y="96"/>
                </a:cubicBezTo>
                <a:lnTo>
                  <a:pt x="98238" y="96"/>
                </a:lnTo>
                <a:cubicBezTo>
                  <a:pt x="98270" y="96"/>
                  <a:pt x="98301" y="64"/>
                  <a:pt x="98301" y="32"/>
                </a:cubicBezTo>
                <a:cubicBezTo>
                  <a:pt x="98301" y="1"/>
                  <a:pt x="98270" y="1"/>
                  <a:pt x="98238" y="1"/>
                </a:cubicBezTo>
                <a:close/>
                <a:moveTo>
                  <a:pt x="99030" y="1"/>
                </a:moveTo>
                <a:cubicBezTo>
                  <a:pt x="98998" y="1"/>
                  <a:pt x="98966" y="1"/>
                  <a:pt x="98966" y="32"/>
                </a:cubicBezTo>
                <a:cubicBezTo>
                  <a:pt x="98966" y="64"/>
                  <a:pt x="98998" y="96"/>
                  <a:pt x="99030" y="96"/>
                </a:cubicBezTo>
                <a:lnTo>
                  <a:pt x="100233" y="96"/>
                </a:lnTo>
                <a:cubicBezTo>
                  <a:pt x="100265" y="96"/>
                  <a:pt x="100265" y="64"/>
                  <a:pt x="100265" y="32"/>
                </a:cubicBezTo>
                <a:cubicBezTo>
                  <a:pt x="100265" y="1"/>
                  <a:pt x="100265" y="1"/>
                  <a:pt x="100233" y="1"/>
                </a:cubicBezTo>
                <a:close/>
                <a:moveTo>
                  <a:pt x="101025" y="1"/>
                </a:moveTo>
                <a:cubicBezTo>
                  <a:pt x="100993" y="1"/>
                  <a:pt x="100962" y="1"/>
                  <a:pt x="100962" y="32"/>
                </a:cubicBezTo>
                <a:cubicBezTo>
                  <a:pt x="100962" y="64"/>
                  <a:pt x="100962" y="96"/>
                  <a:pt x="101025" y="96"/>
                </a:cubicBezTo>
                <a:lnTo>
                  <a:pt x="102197" y="96"/>
                </a:lnTo>
                <a:cubicBezTo>
                  <a:pt x="102228" y="96"/>
                  <a:pt x="102260" y="64"/>
                  <a:pt x="102260" y="32"/>
                </a:cubicBezTo>
                <a:cubicBezTo>
                  <a:pt x="102260" y="1"/>
                  <a:pt x="102228" y="1"/>
                  <a:pt x="102197" y="1"/>
                </a:cubicBezTo>
                <a:close/>
                <a:moveTo>
                  <a:pt x="102988" y="1"/>
                </a:moveTo>
                <a:cubicBezTo>
                  <a:pt x="102957" y="1"/>
                  <a:pt x="102925" y="1"/>
                  <a:pt x="102925" y="32"/>
                </a:cubicBezTo>
                <a:cubicBezTo>
                  <a:pt x="102925" y="64"/>
                  <a:pt x="102957" y="96"/>
                  <a:pt x="102988" y="96"/>
                </a:cubicBezTo>
                <a:lnTo>
                  <a:pt x="104192" y="96"/>
                </a:lnTo>
                <a:cubicBezTo>
                  <a:pt x="104224" y="96"/>
                  <a:pt x="104224" y="64"/>
                  <a:pt x="104224" y="32"/>
                </a:cubicBezTo>
                <a:cubicBezTo>
                  <a:pt x="104224" y="1"/>
                  <a:pt x="104224" y="1"/>
                  <a:pt x="104192" y="1"/>
                </a:cubicBezTo>
                <a:close/>
                <a:moveTo>
                  <a:pt x="104984" y="1"/>
                </a:moveTo>
                <a:cubicBezTo>
                  <a:pt x="104952" y="1"/>
                  <a:pt x="104920" y="1"/>
                  <a:pt x="104920" y="32"/>
                </a:cubicBezTo>
                <a:cubicBezTo>
                  <a:pt x="104920" y="64"/>
                  <a:pt x="104920" y="96"/>
                  <a:pt x="104984" y="96"/>
                </a:cubicBezTo>
                <a:lnTo>
                  <a:pt x="106155" y="96"/>
                </a:lnTo>
                <a:cubicBezTo>
                  <a:pt x="106187" y="96"/>
                  <a:pt x="106219" y="64"/>
                  <a:pt x="106219" y="32"/>
                </a:cubicBezTo>
                <a:cubicBezTo>
                  <a:pt x="106219" y="1"/>
                  <a:pt x="106187" y="1"/>
                  <a:pt x="106155" y="1"/>
                </a:cubicBezTo>
                <a:close/>
                <a:moveTo>
                  <a:pt x="106947" y="1"/>
                </a:moveTo>
                <a:cubicBezTo>
                  <a:pt x="106915" y="1"/>
                  <a:pt x="106884" y="1"/>
                  <a:pt x="106884" y="32"/>
                </a:cubicBezTo>
                <a:cubicBezTo>
                  <a:pt x="106884" y="64"/>
                  <a:pt x="106915" y="96"/>
                  <a:pt x="106947" y="96"/>
                </a:cubicBezTo>
                <a:lnTo>
                  <a:pt x="108151" y="96"/>
                </a:lnTo>
                <a:cubicBezTo>
                  <a:pt x="108182" y="96"/>
                  <a:pt x="108182" y="64"/>
                  <a:pt x="108182" y="32"/>
                </a:cubicBezTo>
                <a:cubicBezTo>
                  <a:pt x="108182" y="1"/>
                  <a:pt x="108182" y="1"/>
                  <a:pt x="108151" y="1"/>
                </a:cubicBezTo>
                <a:close/>
                <a:moveTo>
                  <a:pt x="108942" y="1"/>
                </a:moveTo>
                <a:cubicBezTo>
                  <a:pt x="108911" y="1"/>
                  <a:pt x="108879" y="1"/>
                  <a:pt x="108879" y="32"/>
                </a:cubicBezTo>
                <a:cubicBezTo>
                  <a:pt x="108879" y="64"/>
                  <a:pt x="108879" y="96"/>
                  <a:pt x="108942" y="96"/>
                </a:cubicBezTo>
                <a:lnTo>
                  <a:pt x="110114" y="96"/>
                </a:lnTo>
                <a:cubicBezTo>
                  <a:pt x="110146" y="96"/>
                  <a:pt x="110177" y="64"/>
                  <a:pt x="110177" y="32"/>
                </a:cubicBezTo>
                <a:cubicBezTo>
                  <a:pt x="110177" y="1"/>
                  <a:pt x="110146" y="1"/>
                  <a:pt x="110114" y="1"/>
                </a:cubicBezTo>
                <a:close/>
                <a:moveTo>
                  <a:pt x="110906" y="1"/>
                </a:moveTo>
                <a:cubicBezTo>
                  <a:pt x="110874" y="1"/>
                  <a:pt x="110842" y="1"/>
                  <a:pt x="110842" y="32"/>
                </a:cubicBezTo>
                <a:cubicBezTo>
                  <a:pt x="110842" y="64"/>
                  <a:pt x="110874" y="96"/>
                  <a:pt x="110906" y="96"/>
                </a:cubicBezTo>
                <a:lnTo>
                  <a:pt x="112109" y="96"/>
                </a:lnTo>
                <a:cubicBezTo>
                  <a:pt x="112141" y="96"/>
                  <a:pt x="112141" y="64"/>
                  <a:pt x="112141" y="32"/>
                </a:cubicBezTo>
                <a:cubicBezTo>
                  <a:pt x="112141" y="1"/>
                  <a:pt x="112141" y="1"/>
                  <a:pt x="112109" y="1"/>
                </a:cubicBezTo>
                <a:close/>
                <a:moveTo>
                  <a:pt x="112901" y="1"/>
                </a:moveTo>
                <a:cubicBezTo>
                  <a:pt x="112869" y="1"/>
                  <a:pt x="112838" y="1"/>
                  <a:pt x="112838" y="32"/>
                </a:cubicBezTo>
                <a:cubicBezTo>
                  <a:pt x="112838" y="64"/>
                  <a:pt x="112838" y="96"/>
                  <a:pt x="112901" y="96"/>
                </a:cubicBezTo>
                <a:lnTo>
                  <a:pt x="114073" y="96"/>
                </a:lnTo>
                <a:cubicBezTo>
                  <a:pt x="114104" y="96"/>
                  <a:pt x="114136" y="64"/>
                  <a:pt x="114136" y="32"/>
                </a:cubicBezTo>
                <a:cubicBezTo>
                  <a:pt x="114136" y="1"/>
                  <a:pt x="114104" y="1"/>
                  <a:pt x="114073" y="1"/>
                </a:cubicBezTo>
                <a:close/>
                <a:moveTo>
                  <a:pt x="114864" y="1"/>
                </a:moveTo>
                <a:cubicBezTo>
                  <a:pt x="114833" y="1"/>
                  <a:pt x="114801" y="1"/>
                  <a:pt x="114801" y="32"/>
                </a:cubicBezTo>
                <a:cubicBezTo>
                  <a:pt x="114801" y="64"/>
                  <a:pt x="114833" y="96"/>
                  <a:pt x="114864" y="96"/>
                </a:cubicBezTo>
                <a:lnTo>
                  <a:pt x="116068" y="96"/>
                </a:lnTo>
                <a:cubicBezTo>
                  <a:pt x="116099" y="96"/>
                  <a:pt x="116099" y="64"/>
                  <a:pt x="116099" y="32"/>
                </a:cubicBezTo>
                <a:cubicBezTo>
                  <a:pt x="116099" y="1"/>
                  <a:pt x="116099" y="1"/>
                  <a:pt x="116068" y="1"/>
                </a:cubicBezTo>
                <a:close/>
                <a:moveTo>
                  <a:pt x="116860" y="1"/>
                </a:moveTo>
                <a:cubicBezTo>
                  <a:pt x="116828" y="1"/>
                  <a:pt x="116796" y="1"/>
                  <a:pt x="116796" y="32"/>
                </a:cubicBezTo>
                <a:cubicBezTo>
                  <a:pt x="116796" y="64"/>
                  <a:pt x="116796" y="96"/>
                  <a:pt x="116860" y="96"/>
                </a:cubicBezTo>
                <a:lnTo>
                  <a:pt x="118031" y="96"/>
                </a:lnTo>
                <a:cubicBezTo>
                  <a:pt x="118063" y="96"/>
                  <a:pt x="118095" y="64"/>
                  <a:pt x="118095" y="32"/>
                </a:cubicBezTo>
                <a:cubicBezTo>
                  <a:pt x="118095" y="1"/>
                  <a:pt x="118063" y="1"/>
                  <a:pt x="118031" y="1"/>
                </a:cubicBezTo>
                <a:close/>
                <a:moveTo>
                  <a:pt x="118823" y="1"/>
                </a:moveTo>
                <a:cubicBezTo>
                  <a:pt x="118791" y="1"/>
                  <a:pt x="118760" y="1"/>
                  <a:pt x="118760" y="32"/>
                </a:cubicBezTo>
                <a:cubicBezTo>
                  <a:pt x="118760" y="64"/>
                  <a:pt x="118791" y="96"/>
                  <a:pt x="118823" y="96"/>
                </a:cubicBezTo>
                <a:lnTo>
                  <a:pt x="120026" y="96"/>
                </a:lnTo>
                <a:cubicBezTo>
                  <a:pt x="120058" y="96"/>
                  <a:pt x="120058" y="64"/>
                  <a:pt x="120058" y="32"/>
                </a:cubicBezTo>
                <a:cubicBezTo>
                  <a:pt x="120058" y="1"/>
                  <a:pt x="120058" y="1"/>
                  <a:pt x="120026" y="1"/>
                </a:cubicBezTo>
                <a:close/>
                <a:moveTo>
                  <a:pt x="120818" y="1"/>
                </a:moveTo>
                <a:cubicBezTo>
                  <a:pt x="120786" y="1"/>
                  <a:pt x="120755" y="1"/>
                  <a:pt x="120755" y="32"/>
                </a:cubicBezTo>
                <a:cubicBezTo>
                  <a:pt x="120755" y="64"/>
                  <a:pt x="120786" y="96"/>
                  <a:pt x="120818" y="96"/>
                </a:cubicBezTo>
                <a:lnTo>
                  <a:pt x="121990" y="96"/>
                </a:lnTo>
                <a:cubicBezTo>
                  <a:pt x="122022" y="96"/>
                  <a:pt x="122053" y="64"/>
                  <a:pt x="122053" y="32"/>
                </a:cubicBezTo>
                <a:cubicBezTo>
                  <a:pt x="122053" y="1"/>
                  <a:pt x="122022" y="1"/>
                  <a:pt x="121990" y="1"/>
                </a:cubicBezTo>
                <a:close/>
                <a:moveTo>
                  <a:pt x="122782" y="1"/>
                </a:moveTo>
                <a:cubicBezTo>
                  <a:pt x="122750" y="1"/>
                  <a:pt x="122718" y="1"/>
                  <a:pt x="122718" y="32"/>
                </a:cubicBezTo>
                <a:cubicBezTo>
                  <a:pt x="122718" y="64"/>
                  <a:pt x="122750" y="96"/>
                  <a:pt x="122782" y="96"/>
                </a:cubicBezTo>
                <a:lnTo>
                  <a:pt x="123985" y="96"/>
                </a:lnTo>
                <a:cubicBezTo>
                  <a:pt x="124017" y="96"/>
                  <a:pt x="124017" y="64"/>
                  <a:pt x="124017" y="32"/>
                </a:cubicBezTo>
                <a:cubicBezTo>
                  <a:pt x="124017" y="1"/>
                  <a:pt x="124017" y="1"/>
                  <a:pt x="123985" y="1"/>
                </a:cubicBezTo>
                <a:close/>
                <a:moveTo>
                  <a:pt x="124777" y="1"/>
                </a:moveTo>
                <a:cubicBezTo>
                  <a:pt x="124745" y="1"/>
                  <a:pt x="124713" y="1"/>
                  <a:pt x="124713" y="32"/>
                </a:cubicBezTo>
                <a:cubicBezTo>
                  <a:pt x="124713" y="64"/>
                  <a:pt x="124745" y="96"/>
                  <a:pt x="124777" y="96"/>
                </a:cubicBezTo>
                <a:lnTo>
                  <a:pt x="125949" y="96"/>
                </a:lnTo>
                <a:cubicBezTo>
                  <a:pt x="125980" y="96"/>
                  <a:pt x="126012" y="64"/>
                  <a:pt x="126012" y="32"/>
                </a:cubicBezTo>
                <a:cubicBezTo>
                  <a:pt x="126012" y="1"/>
                  <a:pt x="125980" y="1"/>
                  <a:pt x="125949" y="1"/>
                </a:cubicBezTo>
                <a:close/>
                <a:moveTo>
                  <a:pt x="126740" y="1"/>
                </a:moveTo>
                <a:cubicBezTo>
                  <a:pt x="126709" y="1"/>
                  <a:pt x="126677" y="1"/>
                  <a:pt x="126677" y="32"/>
                </a:cubicBezTo>
                <a:cubicBezTo>
                  <a:pt x="126677" y="64"/>
                  <a:pt x="126709" y="96"/>
                  <a:pt x="126740" y="96"/>
                </a:cubicBezTo>
                <a:lnTo>
                  <a:pt x="127944" y="96"/>
                </a:lnTo>
                <a:cubicBezTo>
                  <a:pt x="127975" y="96"/>
                  <a:pt x="127975" y="64"/>
                  <a:pt x="127975" y="32"/>
                </a:cubicBezTo>
                <a:cubicBezTo>
                  <a:pt x="127975" y="1"/>
                  <a:pt x="127975" y="1"/>
                  <a:pt x="127944" y="1"/>
                </a:cubicBezTo>
                <a:close/>
                <a:moveTo>
                  <a:pt x="128735" y="1"/>
                </a:moveTo>
                <a:cubicBezTo>
                  <a:pt x="128704" y="1"/>
                  <a:pt x="128672" y="1"/>
                  <a:pt x="128672" y="32"/>
                </a:cubicBezTo>
                <a:cubicBezTo>
                  <a:pt x="128672" y="64"/>
                  <a:pt x="128704" y="96"/>
                  <a:pt x="128735" y="96"/>
                </a:cubicBezTo>
                <a:lnTo>
                  <a:pt x="129907" y="96"/>
                </a:lnTo>
                <a:cubicBezTo>
                  <a:pt x="129939" y="96"/>
                  <a:pt x="129971" y="64"/>
                  <a:pt x="129971" y="32"/>
                </a:cubicBezTo>
                <a:cubicBezTo>
                  <a:pt x="129971" y="1"/>
                  <a:pt x="129939" y="1"/>
                  <a:pt x="129907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8"/>
          <p:cNvSpPr/>
          <p:nvPr/>
        </p:nvSpPr>
        <p:spPr>
          <a:xfrm>
            <a:off x="4453689" y="3955991"/>
            <a:ext cx="4215284" cy="3185"/>
          </a:xfrm>
          <a:custGeom>
            <a:avLst/>
            <a:gdLst/>
            <a:ahLst/>
            <a:cxnLst/>
            <a:rect l="l" t="t" r="r" b="b"/>
            <a:pathLst>
              <a:path w="129971" h="96" extrusionOk="0">
                <a:moveTo>
                  <a:pt x="64" y="1"/>
                </a:moveTo>
                <a:cubicBezTo>
                  <a:pt x="32" y="1"/>
                  <a:pt x="1" y="1"/>
                  <a:pt x="1" y="33"/>
                </a:cubicBezTo>
                <a:cubicBezTo>
                  <a:pt x="1" y="64"/>
                  <a:pt x="32" y="96"/>
                  <a:pt x="64" y="96"/>
                </a:cubicBezTo>
                <a:lnTo>
                  <a:pt x="1267" y="96"/>
                </a:lnTo>
                <a:cubicBezTo>
                  <a:pt x="1299" y="96"/>
                  <a:pt x="1299" y="64"/>
                  <a:pt x="1299" y="33"/>
                </a:cubicBezTo>
                <a:cubicBezTo>
                  <a:pt x="1299" y="1"/>
                  <a:pt x="1299" y="1"/>
                  <a:pt x="1267" y="1"/>
                </a:cubicBezTo>
                <a:close/>
                <a:moveTo>
                  <a:pt x="2059" y="1"/>
                </a:moveTo>
                <a:cubicBezTo>
                  <a:pt x="2027" y="1"/>
                  <a:pt x="1996" y="1"/>
                  <a:pt x="1996" y="33"/>
                </a:cubicBezTo>
                <a:cubicBezTo>
                  <a:pt x="1996" y="64"/>
                  <a:pt x="2027" y="96"/>
                  <a:pt x="2059" y="96"/>
                </a:cubicBezTo>
                <a:lnTo>
                  <a:pt x="3231" y="96"/>
                </a:lnTo>
                <a:cubicBezTo>
                  <a:pt x="3263" y="96"/>
                  <a:pt x="3294" y="64"/>
                  <a:pt x="3294" y="33"/>
                </a:cubicBezTo>
                <a:cubicBezTo>
                  <a:pt x="3294" y="1"/>
                  <a:pt x="3263" y="1"/>
                  <a:pt x="3231" y="1"/>
                </a:cubicBezTo>
                <a:close/>
                <a:moveTo>
                  <a:pt x="4023" y="1"/>
                </a:moveTo>
                <a:cubicBezTo>
                  <a:pt x="3991" y="1"/>
                  <a:pt x="3959" y="1"/>
                  <a:pt x="3959" y="33"/>
                </a:cubicBezTo>
                <a:cubicBezTo>
                  <a:pt x="3959" y="64"/>
                  <a:pt x="3991" y="96"/>
                  <a:pt x="4023" y="96"/>
                </a:cubicBezTo>
                <a:lnTo>
                  <a:pt x="5226" y="96"/>
                </a:lnTo>
                <a:cubicBezTo>
                  <a:pt x="5258" y="96"/>
                  <a:pt x="5258" y="64"/>
                  <a:pt x="5258" y="33"/>
                </a:cubicBezTo>
                <a:cubicBezTo>
                  <a:pt x="5258" y="1"/>
                  <a:pt x="5258" y="1"/>
                  <a:pt x="5226" y="1"/>
                </a:cubicBezTo>
                <a:close/>
                <a:moveTo>
                  <a:pt x="6018" y="1"/>
                </a:moveTo>
                <a:cubicBezTo>
                  <a:pt x="5986" y="1"/>
                  <a:pt x="5954" y="1"/>
                  <a:pt x="5954" y="33"/>
                </a:cubicBezTo>
                <a:cubicBezTo>
                  <a:pt x="5954" y="64"/>
                  <a:pt x="5986" y="96"/>
                  <a:pt x="6018" y="96"/>
                </a:cubicBezTo>
                <a:lnTo>
                  <a:pt x="7190" y="96"/>
                </a:lnTo>
                <a:cubicBezTo>
                  <a:pt x="7221" y="96"/>
                  <a:pt x="7253" y="64"/>
                  <a:pt x="7253" y="33"/>
                </a:cubicBezTo>
                <a:cubicBezTo>
                  <a:pt x="7253" y="1"/>
                  <a:pt x="7221" y="1"/>
                  <a:pt x="7190" y="1"/>
                </a:cubicBezTo>
                <a:close/>
                <a:moveTo>
                  <a:pt x="7981" y="1"/>
                </a:moveTo>
                <a:cubicBezTo>
                  <a:pt x="7950" y="1"/>
                  <a:pt x="7918" y="1"/>
                  <a:pt x="7918" y="33"/>
                </a:cubicBezTo>
                <a:cubicBezTo>
                  <a:pt x="7918" y="64"/>
                  <a:pt x="7950" y="96"/>
                  <a:pt x="7981" y="96"/>
                </a:cubicBezTo>
                <a:lnTo>
                  <a:pt x="9185" y="96"/>
                </a:lnTo>
                <a:cubicBezTo>
                  <a:pt x="9216" y="96"/>
                  <a:pt x="9216" y="64"/>
                  <a:pt x="9216" y="33"/>
                </a:cubicBezTo>
                <a:cubicBezTo>
                  <a:pt x="9216" y="1"/>
                  <a:pt x="9216" y="1"/>
                  <a:pt x="9185" y="1"/>
                </a:cubicBezTo>
                <a:close/>
                <a:moveTo>
                  <a:pt x="9976" y="1"/>
                </a:moveTo>
                <a:cubicBezTo>
                  <a:pt x="9945" y="1"/>
                  <a:pt x="9913" y="1"/>
                  <a:pt x="9913" y="33"/>
                </a:cubicBezTo>
                <a:cubicBezTo>
                  <a:pt x="9913" y="64"/>
                  <a:pt x="9945" y="96"/>
                  <a:pt x="9976" y="96"/>
                </a:cubicBezTo>
                <a:lnTo>
                  <a:pt x="11148" y="96"/>
                </a:lnTo>
                <a:cubicBezTo>
                  <a:pt x="11180" y="96"/>
                  <a:pt x="11211" y="64"/>
                  <a:pt x="11211" y="33"/>
                </a:cubicBezTo>
                <a:cubicBezTo>
                  <a:pt x="11211" y="1"/>
                  <a:pt x="11180" y="1"/>
                  <a:pt x="11148" y="1"/>
                </a:cubicBezTo>
                <a:close/>
                <a:moveTo>
                  <a:pt x="11940" y="1"/>
                </a:moveTo>
                <a:cubicBezTo>
                  <a:pt x="11908" y="1"/>
                  <a:pt x="11877" y="1"/>
                  <a:pt x="11877" y="33"/>
                </a:cubicBezTo>
                <a:cubicBezTo>
                  <a:pt x="11877" y="64"/>
                  <a:pt x="11908" y="96"/>
                  <a:pt x="11940" y="96"/>
                </a:cubicBezTo>
                <a:lnTo>
                  <a:pt x="13143" y="96"/>
                </a:lnTo>
                <a:cubicBezTo>
                  <a:pt x="13175" y="96"/>
                  <a:pt x="13175" y="64"/>
                  <a:pt x="13175" y="33"/>
                </a:cubicBezTo>
                <a:cubicBezTo>
                  <a:pt x="13175" y="1"/>
                  <a:pt x="13175" y="1"/>
                  <a:pt x="13143" y="1"/>
                </a:cubicBezTo>
                <a:close/>
                <a:moveTo>
                  <a:pt x="13935" y="1"/>
                </a:moveTo>
                <a:cubicBezTo>
                  <a:pt x="13903" y="1"/>
                  <a:pt x="13872" y="1"/>
                  <a:pt x="13872" y="33"/>
                </a:cubicBezTo>
                <a:cubicBezTo>
                  <a:pt x="13872" y="64"/>
                  <a:pt x="13903" y="96"/>
                  <a:pt x="13935" y="96"/>
                </a:cubicBezTo>
                <a:lnTo>
                  <a:pt x="15107" y="96"/>
                </a:lnTo>
                <a:cubicBezTo>
                  <a:pt x="15138" y="96"/>
                  <a:pt x="15170" y="64"/>
                  <a:pt x="15170" y="33"/>
                </a:cubicBezTo>
                <a:cubicBezTo>
                  <a:pt x="15170" y="1"/>
                  <a:pt x="15138" y="1"/>
                  <a:pt x="15107" y="1"/>
                </a:cubicBezTo>
                <a:close/>
                <a:moveTo>
                  <a:pt x="15899" y="1"/>
                </a:moveTo>
                <a:cubicBezTo>
                  <a:pt x="15867" y="1"/>
                  <a:pt x="15835" y="1"/>
                  <a:pt x="15835" y="33"/>
                </a:cubicBezTo>
                <a:cubicBezTo>
                  <a:pt x="15835" y="64"/>
                  <a:pt x="15867" y="96"/>
                  <a:pt x="15899" y="96"/>
                </a:cubicBezTo>
                <a:lnTo>
                  <a:pt x="17102" y="96"/>
                </a:lnTo>
                <a:cubicBezTo>
                  <a:pt x="17134" y="96"/>
                  <a:pt x="17134" y="64"/>
                  <a:pt x="17134" y="33"/>
                </a:cubicBezTo>
                <a:cubicBezTo>
                  <a:pt x="17134" y="1"/>
                  <a:pt x="17134" y="1"/>
                  <a:pt x="17102" y="1"/>
                </a:cubicBezTo>
                <a:close/>
                <a:moveTo>
                  <a:pt x="17894" y="1"/>
                </a:moveTo>
                <a:cubicBezTo>
                  <a:pt x="17862" y="1"/>
                  <a:pt x="17830" y="1"/>
                  <a:pt x="17830" y="33"/>
                </a:cubicBezTo>
                <a:cubicBezTo>
                  <a:pt x="17830" y="64"/>
                  <a:pt x="17862" y="96"/>
                  <a:pt x="17894" y="96"/>
                </a:cubicBezTo>
                <a:lnTo>
                  <a:pt x="19065" y="96"/>
                </a:lnTo>
                <a:cubicBezTo>
                  <a:pt x="19097" y="96"/>
                  <a:pt x="19129" y="64"/>
                  <a:pt x="19129" y="33"/>
                </a:cubicBezTo>
                <a:cubicBezTo>
                  <a:pt x="19129" y="1"/>
                  <a:pt x="19097" y="1"/>
                  <a:pt x="19065" y="1"/>
                </a:cubicBezTo>
                <a:close/>
                <a:moveTo>
                  <a:pt x="19857" y="1"/>
                </a:moveTo>
                <a:cubicBezTo>
                  <a:pt x="19825" y="1"/>
                  <a:pt x="19794" y="1"/>
                  <a:pt x="19794" y="33"/>
                </a:cubicBezTo>
                <a:cubicBezTo>
                  <a:pt x="19794" y="64"/>
                  <a:pt x="19825" y="96"/>
                  <a:pt x="19857" y="96"/>
                </a:cubicBezTo>
                <a:lnTo>
                  <a:pt x="21061" y="96"/>
                </a:lnTo>
                <a:cubicBezTo>
                  <a:pt x="21092" y="96"/>
                  <a:pt x="21092" y="64"/>
                  <a:pt x="21092" y="33"/>
                </a:cubicBezTo>
                <a:cubicBezTo>
                  <a:pt x="21092" y="1"/>
                  <a:pt x="21092" y="1"/>
                  <a:pt x="21061" y="1"/>
                </a:cubicBezTo>
                <a:close/>
                <a:moveTo>
                  <a:pt x="21852" y="1"/>
                </a:moveTo>
                <a:cubicBezTo>
                  <a:pt x="21821" y="1"/>
                  <a:pt x="21789" y="1"/>
                  <a:pt x="21789" y="33"/>
                </a:cubicBezTo>
                <a:cubicBezTo>
                  <a:pt x="21789" y="64"/>
                  <a:pt x="21821" y="96"/>
                  <a:pt x="21852" y="96"/>
                </a:cubicBezTo>
                <a:lnTo>
                  <a:pt x="23024" y="96"/>
                </a:lnTo>
                <a:cubicBezTo>
                  <a:pt x="23056" y="96"/>
                  <a:pt x="23087" y="64"/>
                  <a:pt x="23087" y="33"/>
                </a:cubicBezTo>
                <a:cubicBezTo>
                  <a:pt x="23087" y="1"/>
                  <a:pt x="23056" y="1"/>
                  <a:pt x="23024" y="1"/>
                </a:cubicBezTo>
                <a:close/>
                <a:moveTo>
                  <a:pt x="23816" y="1"/>
                </a:moveTo>
                <a:cubicBezTo>
                  <a:pt x="23784" y="1"/>
                  <a:pt x="23752" y="1"/>
                  <a:pt x="23752" y="33"/>
                </a:cubicBezTo>
                <a:cubicBezTo>
                  <a:pt x="23752" y="64"/>
                  <a:pt x="23784" y="96"/>
                  <a:pt x="23816" y="96"/>
                </a:cubicBezTo>
                <a:lnTo>
                  <a:pt x="25019" y="96"/>
                </a:lnTo>
                <a:cubicBezTo>
                  <a:pt x="25051" y="96"/>
                  <a:pt x="25051" y="64"/>
                  <a:pt x="25051" y="33"/>
                </a:cubicBezTo>
                <a:cubicBezTo>
                  <a:pt x="25051" y="1"/>
                  <a:pt x="25051" y="1"/>
                  <a:pt x="25019" y="1"/>
                </a:cubicBezTo>
                <a:close/>
                <a:moveTo>
                  <a:pt x="25811" y="1"/>
                </a:moveTo>
                <a:cubicBezTo>
                  <a:pt x="25779" y="1"/>
                  <a:pt x="25748" y="1"/>
                  <a:pt x="25748" y="33"/>
                </a:cubicBezTo>
                <a:cubicBezTo>
                  <a:pt x="25748" y="64"/>
                  <a:pt x="25779" y="96"/>
                  <a:pt x="25811" y="96"/>
                </a:cubicBezTo>
                <a:lnTo>
                  <a:pt x="26983" y="96"/>
                </a:lnTo>
                <a:cubicBezTo>
                  <a:pt x="27014" y="96"/>
                  <a:pt x="27046" y="64"/>
                  <a:pt x="27046" y="33"/>
                </a:cubicBezTo>
                <a:cubicBezTo>
                  <a:pt x="27046" y="1"/>
                  <a:pt x="27014" y="1"/>
                  <a:pt x="26983" y="1"/>
                </a:cubicBezTo>
                <a:close/>
                <a:moveTo>
                  <a:pt x="27774" y="1"/>
                </a:moveTo>
                <a:cubicBezTo>
                  <a:pt x="27743" y="1"/>
                  <a:pt x="27711" y="1"/>
                  <a:pt x="27711" y="33"/>
                </a:cubicBezTo>
                <a:cubicBezTo>
                  <a:pt x="27711" y="64"/>
                  <a:pt x="27743" y="96"/>
                  <a:pt x="27774" y="96"/>
                </a:cubicBezTo>
                <a:lnTo>
                  <a:pt x="28978" y="96"/>
                </a:lnTo>
                <a:cubicBezTo>
                  <a:pt x="29010" y="96"/>
                  <a:pt x="29010" y="64"/>
                  <a:pt x="29010" y="33"/>
                </a:cubicBezTo>
                <a:cubicBezTo>
                  <a:pt x="29010" y="1"/>
                  <a:pt x="29010" y="1"/>
                  <a:pt x="28978" y="1"/>
                </a:cubicBezTo>
                <a:close/>
                <a:moveTo>
                  <a:pt x="29770" y="1"/>
                </a:moveTo>
                <a:cubicBezTo>
                  <a:pt x="29738" y="1"/>
                  <a:pt x="29706" y="1"/>
                  <a:pt x="29706" y="33"/>
                </a:cubicBezTo>
                <a:cubicBezTo>
                  <a:pt x="29706" y="64"/>
                  <a:pt x="29738" y="96"/>
                  <a:pt x="29770" y="96"/>
                </a:cubicBezTo>
                <a:lnTo>
                  <a:pt x="30941" y="96"/>
                </a:lnTo>
                <a:cubicBezTo>
                  <a:pt x="30973" y="96"/>
                  <a:pt x="31005" y="64"/>
                  <a:pt x="31005" y="33"/>
                </a:cubicBezTo>
                <a:cubicBezTo>
                  <a:pt x="31005" y="1"/>
                  <a:pt x="30973" y="1"/>
                  <a:pt x="30941" y="1"/>
                </a:cubicBezTo>
                <a:close/>
                <a:moveTo>
                  <a:pt x="31733" y="1"/>
                </a:moveTo>
                <a:cubicBezTo>
                  <a:pt x="31701" y="1"/>
                  <a:pt x="31670" y="1"/>
                  <a:pt x="31670" y="33"/>
                </a:cubicBezTo>
                <a:cubicBezTo>
                  <a:pt x="31670" y="64"/>
                  <a:pt x="31701" y="96"/>
                  <a:pt x="31733" y="96"/>
                </a:cubicBezTo>
                <a:lnTo>
                  <a:pt x="32936" y="96"/>
                </a:lnTo>
                <a:cubicBezTo>
                  <a:pt x="32968" y="96"/>
                  <a:pt x="32968" y="64"/>
                  <a:pt x="32968" y="33"/>
                </a:cubicBezTo>
                <a:cubicBezTo>
                  <a:pt x="32968" y="1"/>
                  <a:pt x="32968" y="1"/>
                  <a:pt x="32936" y="1"/>
                </a:cubicBezTo>
                <a:close/>
                <a:moveTo>
                  <a:pt x="33728" y="1"/>
                </a:moveTo>
                <a:cubicBezTo>
                  <a:pt x="33697" y="1"/>
                  <a:pt x="33665" y="1"/>
                  <a:pt x="33665" y="33"/>
                </a:cubicBezTo>
                <a:cubicBezTo>
                  <a:pt x="33665" y="64"/>
                  <a:pt x="33697" y="96"/>
                  <a:pt x="33728" y="96"/>
                </a:cubicBezTo>
                <a:lnTo>
                  <a:pt x="34900" y="96"/>
                </a:lnTo>
                <a:cubicBezTo>
                  <a:pt x="34932" y="96"/>
                  <a:pt x="34963" y="64"/>
                  <a:pt x="34963" y="33"/>
                </a:cubicBezTo>
                <a:cubicBezTo>
                  <a:pt x="34963" y="1"/>
                  <a:pt x="34932" y="1"/>
                  <a:pt x="34900" y="1"/>
                </a:cubicBezTo>
                <a:close/>
                <a:moveTo>
                  <a:pt x="35692" y="1"/>
                </a:moveTo>
                <a:cubicBezTo>
                  <a:pt x="35660" y="1"/>
                  <a:pt x="35628" y="1"/>
                  <a:pt x="35628" y="33"/>
                </a:cubicBezTo>
                <a:cubicBezTo>
                  <a:pt x="35628" y="64"/>
                  <a:pt x="35660" y="96"/>
                  <a:pt x="35692" y="96"/>
                </a:cubicBezTo>
                <a:lnTo>
                  <a:pt x="36895" y="96"/>
                </a:lnTo>
                <a:cubicBezTo>
                  <a:pt x="36927" y="96"/>
                  <a:pt x="36927" y="64"/>
                  <a:pt x="36927" y="33"/>
                </a:cubicBezTo>
                <a:cubicBezTo>
                  <a:pt x="36927" y="1"/>
                  <a:pt x="36927" y="1"/>
                  <a:pt x="36895" y="1"/>
                </a:cubicBezTo>
                <a:close/>
                <a:moveTo>
                  <a:pt x="37687" y="1"/>
                </a:moveTo>
                <a:cubicBezTo>
                  <a:pt x="37655" y="1"/>
                  <a:pt x="37624" y="1"/>
                  <a:pt x="37624" y="33"/>
                </a:cubicBezTo>
                <a:cubicBezTo>
                  <a:pt x="37624" y="64"/>
                  <a:pt x="37655" y="96"/>
                  <a:pt x="37687" y="96"/>
                </a:cubicBezTo>
                <a:lnTo>
                  <a:pt x="38859" y="96"/>
                </a:lnTo>
                <a:cubicBezTo>
                  <a:pt x="38890" y="96"/>
                  <a:pt x="38922" y="64"/>
                  <a:pt x="38922" y="33"/>
                </a:cubicBezTo>
                <a:cubicBezTo>
                  <a:pt x="38922" y="1"/>
                  <a:pt x="38890" y="1"/>
                  <a:pt x="38859" y="1"/>
                </a:cubicBezTo>
                <a:close/>
                <a:moveTo>
                  <a:pt x="39650" y="1"/>
                </a:moveTo>
                <a:cubicBezTo>
                  <a:pt x="39619" y="1"/>
                  <a:pt x="39587" y="1"/>
                  <a:pt x="39587" y="33"/>
                </a:cubicBezTo>
                <a:cubicBezTo>
                  <a:pt x="39587" y="64"/>
                  <a:pt x="39619" y="96"/>
                  <a:pt x="39650" y="96"/>
                </a:cubicBezTo>
                <a:lnTo>
                  <a:pt x="40854" y="96"/>
                </a:lnTo>
                <a:cubicBezTo>
                  <a:pt x="40885" y="96"/>
                  <a:pt x="40885" y="64"/>
                  <a:pt x="40885" y="33"/>
                </a:cubicBezTo>
                <a:cubicBezTo>
                  <a:pt x="40885" y="1"/>
                  <a:pt x="40885" y="1"/>
                  <a:pt x="40854" y="1"/>
                </a:cubicBezTo>
                <a:close/>
                <a:moveTo>
                  <a:pt x="41645" y="1"/>
                </a:moveTo>
                <a:cubicBezTo>
                  <a:pt x="41614" y="1"/>
                  <a:pt x="41582" y="1"/>
                  <a:pt x="41582" y="33"/>
                </a:cubicBezTo>
                <a:cubicBezTo>
                  <a:pt x="41582" y="64"/>
                  <a:pt x="41614" y="96"/>
                  <a:pt x="41645" y="96"/>
                </a:cubicBezTo>
                <a:lnTo>
                  <a:pt x="42817" y="96"/>
                </a:lnTo>
                <a:cubicBezTo>
                  <a:pt x="42849" y="96"/>
                  <a:pt x="42881" y="64"/>
                  <a:pt x="42881" y="33"/>
                </a:cubicBezTo>
                <a:cubicBezTo>
                  <a:pt x="42881" y="1"/>
                  <a:pt x="42849" y="1"/>
                  <a:pt x="42817" y="1"/>
                </a:cubicBezTo>
                <a:close/>
                <a:moveTo>
                  <a:pt x="43609" y="1"/>
                </a:moveTo>
                <a:cubicBezTo>
                  <a:pt x="43577" y="1"/>
                  <a:pt x="43546" y="1"/>
                  <a:pt x="43546" y="33"/>
                </a:cubicBezTo>
                <a:cubicBezTo>
                  <a:pt x="43546" y="64"/>
                  <a:pt x="43577" y="96"/>
                  <a:pt x="43609" y="96"/>
                </a:cubicBezTo>
                <a:lnTo>
                  <a:pt x="44812" y="96"/>
                </a:lnTo>
                <a:cubicBezTo>
                  <a:pt x="44844" y="96"/>
                  <a:pt x="44844" y="64"/>
                  <a:pt x="44844" y="33"/>
                </a:cubicBezTo>
                <a:cubicBezTo>
                  <a:pt x="44844" y="1"/>
                  <a:pt x="44844" y="1"/>
                  <a:pt x="44812" y="1"/>
                </a:cubicBezTo>
                <a:close/>
                <a:moveTo>
                  <a:pt x="45604" y="1"/>
                </a:moveTo>
                <a:cubicBezTo>
                  <a:pt x="45572" y="1"/>
                  <a:pt x="45541" y="1"/>
                  <a:pt x="45541" y="33"/>
                </a:cubicBezTo>
                <a:cubicBezTo>
                  <a:pt x="45541" y="64"/>
                  <a:pt x="45572" y="96"/>
                  <a:pt x="45604" y="96"/>
                </a:cubicBezTo>
                <a:lnTo>
                  <a:pt x="46776" y="96"/>
                </a:lnTo>
                <a:cubicBezTo>
                  <a:pt x="46808" y="96"/>
                  <a:pt x="46839" y="64"/>
                  <a:pt x="46839" y="33"/>
                </a:cubicBezTo>
                <a:cubicBezTo>
                  <a:pt x="46839" y="1"/>
                  <a:pt x="46808" y="1"/>
                  <a:pt x="46776" y="1"/>
                </a:cubicBezTo>
                <a:close/>
                <a:moveTo>
                  <a:pt x="47568" y="1"/>
                </a:moveTo>
                <a:cubicBezTo>
                  <a:pt x="47536" y="1"/>
                  <a:pt x="47504" y="1"/>
                  <a:pt x="47504" y="33"/>
                </a:cubicBezTo>
                <a:cubicBezTo>
                  <a:pt x="47504" y="64"/>
                  <a:pt x="47536" y="96"/>
                  <a:pt x="47568" y="96"/>
                </a:cubicBezTo>
                <a:lnTo>
                  <a:pt x="48771" y="96"/>
                </a:lnTo>
                <a:cubicBezTo>
                  <a:pt x="48803" y="96"/>
                  <a:pt x="48803" y="64"/>
                  <a:pt x="48803" y="33"/>
                </a:cubicBezTo>
                <a:cubicBezTo>
                  <a:pt x="48803" y="1"/>
                  <a:pt x="48803" y="1"/>
                  <a:pt x="48771" y="1"/>
                </a:cubicBezTo>
                <a:close/>
                <a:moveTo>
                  <a:pt x="49563" y="1"/>
                </a:moveTo>
                <a:cubicBezTo>
                  <a:pt x="49531" y="1"/>
                  <a:pt x="49499" y="1"/>
                  <a:pt x="49499" y="33"/>
                </a:cubicBezTo>
                <a:cubicBezTo>
                  <a:pt x="49499" y="64"/>
                  <a:pt x="49531" y="96"/>
                  <a:pt x="49563" y="96"/>
                </a:cubicBezTo>
                <a:lnTo>
                  <a:pt x="50734" y="96"/>
                </a:lnTo>
                <a:cubicBezTo>
                  <a:pt x="50766" y="96"/>
                  <a:pt x="50798" y="64"/>
                  <a:pt x="50798" y="33"/>
                </a:cubicBezTo>
                <a:cubicBezTo>
                  <a:pt x="50798" y="1"/>
                  <a:pt x="50766" y="1"/>
                  <a:pt x="50734" y="1"/>
                </a:cubicBezTo>
                <a:close/>
                <a:moveTo>
                  <a:pt x="51526" y="1"/>
                </a:moveTo>
                <a:cubicBezTo>
                  <a:pt x="51495" y="1"/>
                  <a:pt x="51463" y="1"/>
                  <a:pt x="51463" y="33"/>
                </a:cubicBezTo>
                <a:cubicBezTo>
                  <a:pt x="51463" y="64"/>
                  <a:pt x="51495" y="96"/>
                  <a:pt x="51526" y="96"/>
                </a:cubicBezTo>
                <a:lnTo>
                  <a:pt x="52730" y="96"/>
                </a:lnTo>
                <a:cubicBezTo>
                  <a:pt x="52761" y="96"/>
                  <a:pt x="52761" y="64"/>
                  <a:pt x="52761" y="33"/>
                </a:cubicBezTo>
                <a:cubicBezTo>
                  <a:pt x="52761" y="1"/>
                  <a:pt x="52761" y="1"/>
                  <a:pt x="52730" y="1"/>
                </a:cubicBezTo>
                <a:close/>
                <a:moveTo>
                  <a:pt x="53521" y="1"/>
                </a:moveTo>
                <a:cubicBezTo>
                  <a:pt x="53490" y="1"/>
                  <a:pt x="53458" y="1"/>
                  <a:pt x="53458" y="33"/>
                </a:cubicBezTo>
                <a:cubicBezTo>
                  <a:pt x="53458" y="64"/>
                  <a:pt x="53490" y="96"/>
                  <a:pt x="53521" y="96"/>
                </a:cubicBezTo>
                <a:lnTo>
                  <a:pt x="54693" y="96"/>
                </a:lnTo>
                <a:cubicBezTo>
                  <a:pt x="54725" y="96"/>
                  <a:pt x="54756" y="64"/>
                  <a:pt x="54756" y="33"/>
                </a:cubicBezTo>
                <a:cubicBezTo>
                  <a:pt x="54756" y="1"/>
                  <a:pt x="54725" y="1"/>
                  <a:pt x="54693" y="1"/>
                </a:cubicBezTo>
                <a:close/>
                <a:moveTo>
                  <a:pt x="55485" y="1"/>
                </a:moveTo>
                <a:cubicBezTo>
                  <a:pt x="55453" y="1"/>
                  <a:pt x="55422" y="1"/>
                  <a:pt x="55422" y="33"/>
                </a:cubicBezTo>
                <a:cubicBezTo>
                  <a:pt x="55422" y="64"/>
                  <a:pt x="55453" y="96"/>
                  <a:pt x="55485" y="96"/>
                </a:cubicBezTo>
                <a:lnTo>
                  <a:pt x="56688" y="96"/>
                </a:lnTo>
                <a:cubicBezTo>
                  <a:pt x="56720" y="96"/>
                  <a:pt x="56720" y="64"/>
                  <a:pt x="56720" y="33"/>
                </a:cubicBezTo>
                <a:cubicBezTo>
                  <a:pt x="56720" y="1"/>
                  <a:pt x="56720" y="1"/>
                  <a:pt x="56688" y="1"/>
                </a:cubicBezTo>
                <a:close/>
                <a:moveTo>
                  <a:pt x="57480" y="1"/>
                </a:moveTo>
                <a:cubicBezTo>
                  <a:pt x="57448" y="1"/>
                  <a:pt x="57417" y="1"/>
                  <a:pt x="57417" y="33"/>
                </a:cubicBezTo>
                <a:cubicBezTo>
                  <a:pt x="57417" y="64"/>
                  <a:pt x="57448" y="96"/>
                  <a:pt x="57480" y="96"/>
                </a:cubicBezTo>
                <a:lnTo>
                  <a:pt x="58652" y="96"/>
                </a:lnTo>
                <a:cubicBezTo>
                  <a:pt x="58683" y="96"/>
                  <a:pt x="58715" y="64"/>
                  <a:pt x="58715" y="33"/>
                </a:cubicBezTo>
                <a:cubicBezTo>
                  <a:pt x="58715" y="1"/>
                  <a:pt x="58683" y="1"/>
                  <a:pt x="58652" y="1"/>
                </a:cubicBezTo>
                <a:close/>
                <a:moveTo>
                  <a:pt x="59443" y="1"/>
                </a:moveTo>
                <a:cubicBezTo>
                  <a:pt x="59412" y="1"/>
                  <a:pt x="59380" y="1"/>
                  <a:pt x="59380" y="33"/>
                </a:cubicBezTo>
                <a:cubicBezTo>
                  <a:pt x="59380" y="64"/>
                  <a:pt x="59412" y="96"/>
                  <a:pt x="59443" y="96"/>
                </a:cubicBezTo>
                <a:lnTo>
                  <a:pt x="60647" y="96"/>
                </a:lnTo>
                <a:cubicBezTo>
                  <a:pt x="60679" y="96"/>
                  <a:pt x="60679" y="64"/>
                  <a:pt x="60679" y="33"/>
                </a:cubicBezTo>
                <a:cubicBezTo>
                  <a:pt x="60679" y="1"/>
                  <a:pt x="60679" y="1"/>
                  <a:pt x="60647" y="1"/>
                </a:cubicBezTo>
                <a:close/>
                <a:moveTo>
                  <a:pt x="61439" y="1"/>
                </a:moveTo>
                <a:cubicBezTo>
                  <a:pt x="61407" y="1"/>
                  <a:pt x="61375" y="1"/>
                  <a:pt x="61375" y="33"/>
                </a:cubicBezTo>
                <a:cubicBezTo>
                  <a:pt x="61375" y="64"/>
                  <a:pt x="61407" y="96"/>
                  <a:pt x="61439" y="96"/>
                </a:cubicBezTo>
                <a:lnTo>
                  <a:pt x="62610" y="96"/>
                </a:lnTo>
                <a:cubicBezTo>
                  <a:pt x="62642" y="96"/>
                  <a:pt x="62674" y="64"/>
                  <a:pt x="62674" y="33"/>
                </a:cubicBezTo>
                <a:cubicBezTo>
                  <a:pt x="62674" y="1"/>
                  <a:pt x="62642" y="1"/>
                  <a:pt x="62610" y="1"/>
                </a:cubicBezTo>
                <a:close/>
                <a:moveTo>
                  <a:pt x="63402" y="1"/>
                </a:moveTo>
                <a:cubicBezTo>
                  <a:pt x="63370" y="1"/>
                  <a:pt x="63339" y="1"/>
                  <a:pt x="63339" y="33"/>
                </a:cubicBezTo>
                <a:cubicBezTo>
                  <a:pt x="63339" y="64"/>
                  <a:pt x="63370" y="96"/>
                  <a:pt x="63402" y="96"/>
                </a:cubicBezTo>
                <a:lnTo>
                  <a:pt x="64606" y="96"/>
                </a:lnTo>
                <a:cubicBezTo>
                  <a:pt x="64637" y="96"/>
                  <a:pt x="64637" y="64"/>
                  <a:pt x="64637" y="33"/>
                </a:cubicBezTo>
                <a:cubicBezTo>
                  <a:pt x="64637" y="1"/>
                  <a:pt x="64637" y="1"/>
                  <a:pt x="64606" y="1"/>
                </a:cubicBezTo>
                <a:close/>
                <a:moveTo>
                  <a:pt x="65397" y="1"/>
                </a:moveTo>
                <a:cubicBezTo>
                  <a:pt x="65366" y="1"/>
                  <a:pt x="65334" y="1"/>
                  <a:pt x="65334" y="33"/>
                </a:cubicBezTo>
                <a:cubicBezTo>
                  <a:pt x="65334" y="64"/>
                  <a:pt x="65334" y="96"/>
                  <a:pt x="65397" y="96"/>
                </a:cubicBezTo>
                <a:lnTo>
                  <a:pt x="66569" y="96"/>
                </a:lnTo>
                <a:cubicBezTo>
                  <a:pt x="66601" y="96"/>
                  <a:pt x="66632" y="64"/>
                  <a:pt x="66632" y="33"/>
                </a:cubicBezTo>
                <a:cubicBezTo>
                  <a:pt x="66632" y="1"/>
                  <a:pt x="66601" y="1"/>
                  <a:pt x="66569" y="1"/>
                </a:cubicBezTo>
                <a:close/>
                <a:moveTo>
                  <a:pt x="67361" y="1"/>
                </a:moveTo>
                <a:cubicBezTo>
                  <a:pt x="67329" y="1"/>
                  <a:pt x="67297" y="1"/>
                  <a:pt x="67297" y="33"/>
                </a:cubicBezTo>
                <a:cubicBezTo>
                  <a:pt x="67297" y="64"/>
                  <a:pt x="67329" y="96"/>
                  <a:pt x="67361" y="96"/>
                </a:cubicBezTo>
                <a:lnTo>
                  <a:pt x="68564" y="96"/>
                </a:lnTo>
                <a:cubicBezTo>
                  <a:pt x="68596" y="96"/>
                  <a:pt x="68596" y="64"/>
                  <a:pt x="68596" y="33"/>
                </a:cubicBezTo>
                <a:cubicBezTo>
                  <a:pt x="68596" y="1"/>
                  <a:pt x="68596" y="1"/>
                  <a:pt x="68564" y="1"/>
                </a:cubicBezTo>
                <a:close/>
                <a:moveTo>
                  <a:pt x="69356" y="1"/>
                </a:moveTo>
                <a:cubicBezTo>
                  <a:pt x="69324" y="1"/>
                  <a:pt x="69293" y="1"/>
                  <a:pt x="69293" y="33"/>
                </a:cubicBezTo>
                <a:cubicBezTo>
                  <a:pt x="69293" y="64"/>
                  <a:pt x="69293" y="96"/>
                  <a:pt x="69356" y="96"/>
                </a:cubicBezTo>
                <a:lnTo>
                  <a:pt x="70528" y="96"/>
                </a:lnTo>
                <a:cubicBezTo>
                  <a:pt x="70559" y="96"/>
                  <a:pt x="70591" y="64"/>
                  <a:pt x="70591" y="33"/>
                </a:cubicBezTo>
                <a:cubicBezTo>
                  <a:pt x="70591" y="1"/>
                  <a:pt x="70559" y="1"/>
                  <a:pt x="70528" y="1"/>
                </a:cubicBezTo>
                <a:close/>
                <a:moveTo>
                  <a:pt x="71319" y="1"/>
                </a:moveTo>
                <a:cubicBezTo>
                  <a:pt x="71288" y="1"/>
                  <a:pt x="71256" y="1"/>
                  <a:pt x="71256" y="33"/>
                </a:cubicBezTo>
                <a:cubicBezTo>
                  <a:pt x="71256" y="64"/>
                  <a:pt x="71288" y="96"/>
                  <a:pt x="71319" y="96"/>
                </a:cubicBezTo>
                <a:lnTo>
                  <a:pt x="72523" y="96"/>
                </a:lnTo>
                <a:cubicBezTo>
                  <a:pt x="72554" y="96"/>
                  <a:pt x="72554" y="64"/>
                  <a:pt x="72554" y="33"/>
                </a:cubicBezTo>
                <a:cubicBezTo>
                  <a:pt x="72554" y="1"/>
                  <a:pt x="72554" y="1"/>
                  <a:pt x="72523" y="1"/>
                </a:cubicBezTo>
                <a:close/>
                <a:moveTo>
                  <a:pt x="73315" y="1"/>
                </a:moveTo>
                <a:cubicBezTo>
                  <a:pt x="73283" y="1"/>
                  <a:pt x="73251" y="1"/>
                  <a:pt x="73251" y="33"/>
                </a:cubicBezTo>
                <a:cubicBezTo>
                  <a:pt x="73251" y="64"/>
                  <a:pt x="73251" y="96"/>
                  <a:pt x="73315" y="96"/>
                </a:cubicBezTo>
                <a:lnTo>
                  <a:pt x="74486" y="96"/>
                </a:lnTo>
                <a:cubicBezTo>
                  <a:pt x="74518" y="96"/>
                  <a:pt x="74550" y="64"/>
                  <a:pt x="74550" y="33"/>
                </a:cubicBezTo>
                <a:cubicBezTo>
                  <a:pt x="74550" y="1"/>
                  <a:pt x="74518" y="1"/>
                  <a:pt x="74486" y="1"/>
                </a:cubicBezTo>
                <a:close/>
                <a:moveTo>
                  <a:pt x="75278" y="1"/>
                </a:moveTo>
                <a:cubicBezTo>
                  <a:pt x="75246" y="1"/>
                  <a:pt x="75215" y="1"/>
                  <a:pt x="75215" y="33"/>
                </a:cubicBezTo>
                <a:cubicBezTo>
                  <a:pt x="75215" y="64"/>
                  <a:pt x="75246" y="96"/>
                  <a:pt x="75278" y="96"/>
                </a:cubicBezTo>
                <a:lnTo>
                  <a:pt x="76481" y="96"/>
                </a:lnTo>
                <a:cubicBezTo>
                  <a:pt x="76513" y="96"/>
                  <a:pt x="76513" y="64"/>
                  <a:pt x="76513" y="33"/>
                </a:cubicBezTo>
                <a:cubicBezTo>
                  <a:pt x="76513" y="1"/>
                  <a:pt x="76513" y="1"/>
                  <a:pt x="76481" y="1"/>
                </a:cubicBezTo>
                <a:close/>
                <a:moveTo>
                  <a:pt x="77273" y="1"/>
                </a:moveTo>
                <a:cubicBezTo>
                  <a:pt x="77242" y="1"/>
                  <a:pt x="77210" y="1"/>
                  <a:pt x="77210" y="33"/>
                </a:cubicBezTo>
                <a:cubicBezTo>
                  <a:pt x="77210" y="64"/>
                  <a:pt x="77210" y="96"/>
                  <a:pt x="77273" y="96"/>
                </a:cubicBezTo>
                <a:lnTo>
                  <a:pt x="78445" y="96"/>
                </a:lnTo>
                <a:cubicBezTo>
                  <a:pt x="78477" y="96"/>
                  <a:pt x="78508" y="64"/>
                  <a:pt x="78508" y="33"/>
                </a:cubicBezTo>
                <a:cubicBezTo>
                  <a:pt x="78508" y="1"/>
                  <a:pt x="78477" y="1"/>
                  <a:pt x="78445" y="1"/>
                </a:cubicBezTo>
                <a:close/>
                <a:moveTo>
                  <a:pt x="79237" y="1"/>
                </a:moveTo>
                <a:cubicBezTo>
                  <a:pt x="79205" y="1"/>
                  <a:pt x="79173" y="1"/>
                  <a:pt x="79173" y="33"/>
                </a:cubicBezTo>
                <a:cubicBezTo>
                  <a:pt x="79173" y="64"/>
                  <a:pt x="79205" y="96"/>
                  <a:pt x="79237" y="96"/>
                </a:cubicBezTo>
                <a:lnTo>
                  <a:pt x="80440" y="96"/>
                </a:lnTo>
                <a:cubicBezTo>
                  <a:pt x="80472" y="96"/>
                  <a:pt x="80472" y="64"/>
                  <a:pt x="80472" y="33"/>
                </a:cubicBezTo>
                <a:cubicBezTo>
                  <a:pt x="80472" y="1"/>
                  <a:pt x="80472" y="1"/>
                  <a:pt x="80440" y="1"/>
                </a:cubicBezTo>
                <a:close/>
                <a:moveTo>
                  <a:pt x="81232" y="1"/>
                </a:moveTo>
                <a:cubicBezTo>
                  <a:pt x="81200" y="1"/>
                  <a:pt x="81168" y="1"/>
                  <a:pt x="81168" y="33"/>
                </a:cubicBezTo>
                <a:cubicBezTo>
                  <a:pt x="81168" y="64"/>
                  <a:pt x="81168" y="96"/>
                  <a:pt x="81232" y="96"/>
                </a:cubicBezTo>
                <a:lnTo>
                  <a:pt x="82404" y="96"/>
                </a:lnTo>
                <a:cubicBezTo>
                  <a:pt x="82435" y="96"/>
                  <a:pt x="82467" y="64"/>
                  <a:pt x="82467" y="33"/>
                </a:cubicBezTo>
                <a:cubicBezTo>
                  <a:pt x="82467" y="1"/>
                  <a:pt x="82435" y="1"/>
                  <a:pt x="82404" y="1"/>
                </a:cubicBezTo>
                <a:close/>
                <a:moveTo>
                  <a:pt x="83195" y="1"/>
                </a:moveTo>
                <a:cubicBezTo>
                  <a:pt x="83164" y="1"/>
                  <a:pt x="83132" y="1"/>
                  <a:pt x="83132" y="33"/>
                </a:cubicBezTo>
                <a:cubicBezTo>
                  <a:pt x="83132" y="64"/>
                  <a:pt x="83164" y="96"/>
                  <a:pt x="83195" y="96"/>
                </a:cubicBezTo>
                <a:lnTo>
                  <a:pt x="84399" y="96"/>
                </a:lnTo>
                <a:cubicBezTo>
                  <a:pt x="84430" y="96"/>
                  <a:pt x="84430" y="64"/>
                  <a:pt x="84430" y="33"/>
                </a:cubicBezTo>
                <a:cubicBezTo>
                  <a:pt x="84430" y="1"/>
                  <a:pt x="84430" y="1"/>
                  <a:pt x="84399" y="1"/>
                </a:cubicBezTo>
                <a:close/>
                <a:moveTo>
                  <a:pt x="85190" y="1"/>
                </a:moveTo>
                <a:cubicBezTo>
                  <a:pt x="85159" y="1"/>
                  <a:pt x="85127" y="1"/>
                  <a:pt x="85127" y="33"/>
                </a:cubicBezTo>
                <a:cubicBezTo>
                  <a:pt x="85127" y="64"/>
                  <a:pt x="85127" y="96"/>
                  <a:pt x="85190" y="96"/>
                </a:cubicBezTo>
                <a:lnTo>
                  <a:pt x="86362" y="96"/>
                </a:lnTo>
                <a:cubicBezTo>
                  <a:pt x="86394" y="96"/>
                  <a:pt x="86426" y="64"/>
                  <a:pt x="86426" y="33"/>
                </a:cubicBezTo>
                <a:cubicBezTo>
                  <a:pt x="86426" y="1"/>
                  <a:pt x="86394" y="1"/>
                  <a:pt x="86362" y="1"/>
                </a:cubicBezTo>
                <a:close/>
                <a:moveTo>
                  <a:pt x="87154" y="1"/>
                </a:moveTo>
                <a:cubicBezTo>
                  <a:pt x="87122" y="1"/>
                  <a:pt x="87091" y="1"/>
                  <a:pt x="87091" y="33"/>
                </a:cubicBezTo>
                <a:cubicBezTo>
                  <a:pt x="87091" y="64"/>
                  <a:pt x="87122" y="96"/>
                  <a:pt x="87154" y="96"/>
                </a:cubicBezTo>
                <a:lnTo>
                  <a:pt x="88357" y="96"/>
                </a:lnTo>
                <a:cubicBezTo>
                  <a:pt x="88389" y="96"/>
                  <a:pt x="88389" y="64"/>
                  <a:pt x="88389" y="33"/>
                </a:cubicBezTo>
                <a:cubicBezTo>
                  <a:pt x="88389" y="1"/>
                  <a:pt x="88389" y="1"/>
                  <a:pt x="88357" y="1"/>
                </a:cubicBezTo>
                <a:close/>
                <a:moveTo>
                  <a:pt x="89149" y="1"/>
                </a:moveTo>
                <a:cubicBezTo>
                  <a:pt x="89117" y="1"/>
                  <a:pt x="89086" y="1"/>
                  <a:pt x="89086" y="33"/>
                </a:cubicBezTo>
                <a:cubicBezTo>
                  <a:pt x="89086" y="64"/>
                  <a:pt x="89086" y="96"/>
                  <a:pt x="89149" y="96"/>
                </a:cubicBezTo>
                <a:lnTo>
                  <a:pt x="90321" y="96"/>
                </a:lnTo>
                <a:cubicBezTo>
                  <a:pt x="90352" y="96"/>
                  <a:pt x="90384" y="64"/>
                  <a:pt x="90384" y="33"/>
                </a:cubicBezTo>
                <a:cubicBezTo>
                  <a:pt x="90384" y="1"/>
                  <a:pt x="90352" y="1"/>
                  <a:pt x="90321" y="1"/>
                </a:cubicBezTo>
                <a:close/>
                <a:moveTo>
                  <a:pt x="91113" y="1"/>
                </a:moveTo>
                <a:cubicBezTo>
                  <a:pt x="91081" y="1"/>
                  <a:pt x="91049" y="1"/>
                  <a:pt x="91049" y="33"/>
                </a:cubicBezTo>
                <a:cubicBezTo>
                  <a:pt x="91049" y="64"/>
                  <a:pt x="91081" y="96"/>
                  <a:pt x="91113" y="96"/>
                </a:cubicBezTo>
                <a:lnTo>
                  <a:pt x="92316" y="96"/>
                </a:lnTo>
                <a:cubicBezTo>
                  <a:pt x="92348" y="96"/>
                  <a:pt x="92348" y="64"/>
                  <a:pt x="92348" y="33"/>
                </a:cubicBezTo>
                <a:cubicBezTo>
                  <a:pt x="92348" y="1"/>
                  <a:pt x="92348" y="1"/>
                  <a:pt x="92316" y="1"/>
                </a:cubicBezTo>
                <a:close/>
                <a:moveTo>
                  <a:pt x="93108" y="1"/>
                </a:moveTo>
                <a:cubicBezTo>
                  <a:pt x="93076" y="1"/>
                  <a:pt x="93044" y="1"/>
                  <a:pt x="93044" y="33"/>
                </a:cubicBezTo>
                <a:cubicBezTo>
                  <a:pt x="93044" y="64"/>
                  <a:pt x="93044" y="96"/>
                  <a:pt x="93108" y="96"/>
                </a:cubicBezTo>
                <a:lnTo>
                  <a:pt x="94279" y="96"/>
                </a:lnTo>
                <a:cubicBezTo>
                  <a:pt x="94311" y="96"/>
                  <a:pt x="94343" y="64"/>
                  <a:pt x="94343" y="33"/>
                </a:cubicBezTo>
                <a:cubicBezTo>
                  <a:pt x="94343" y="1"/>
                  <a:pt x="94311" y="1"/>
                  <a:pt x="94279" y="1"/>
                </a:cubicBezTo>
                <a:close/>
                <a:moveTo>
                  <a:pt x="95071" y="1"/>
                </a:moveTo>
                <a:cubicBezTo>
                  <a:pt x="95040" y="1"/>
                  <a:pt x="95008" y="1"/>
                  <a:pt x="95008" y="33"/>
                </a:cubicBezTo>
                <a:cubicBezTo>
                  <a:pt x="95008" y="64"/>
                  <a:pt x="95040" y="96"/>
                  <a:pt x="95071" y="96"/>
                </a:cubicBezTo>
                <a:lnTo>
                  <a:pt x="96275" y="96"/>
                </a:lnTo>
                <a:cubicBezTo>
                  <a:pt x="96306" y="96"/>
                  <a:pt x="96306" y="64"/>
                  <a:pt x="96306" y="33"/>
                </a:cubicBezTo>
                <a:cubicBezTo>
                  <a:pt x="96306" y="1"/>
                  <a:pt x="96306" y="1"/>
                  <a:pt x="96275" y="1"/>
                </a:cubicBezTo>
                <a:close/>
                <a:moveTo>
                  <a:pt x="97066" y="1"/>
                </a:moveTo>
                <a:cubicBezTo>
                  <a:pt x="97035" y="1"/>
                  <a:pt x="97003" y="1"/>
                  <a:pt x="97003" y="33"/>
                </a:cubicBezTo>
                <a:cubicBezTo>
                  <a:pt x="97003" y="64"/>
                  <a:pt x="97003" y="96"/>
                  <a:pt x="97066" y="96"/>
                </a:cubicBezTo>
                <a:lnTo>
                  <a:pt x="98238" y="96"/>
                </a:lnTo>
                <a:cubicBezTo>
                  <a:pt x="98270" y="96"/>
                  <a:pt x="98301" y="64"/>
                  <a:pt x="98301" y="33"/>
                </a:cubicBezTo>
                <a:cubicBezTo>
                  <a:pt x="98301" y="1"/>
                  <a:pt x="98270" y="1"/>
                  <a:pt x="98238" y="1"/>
                </a:cubicBezTo>
                <a:close/>
                <a:moveTo>
                  <a:pt x="99030" y="1"/>
                </a:moveTo>
                <a:cubicBezTo>
                  <a:pt x="98998" y="1"/>
                  <a:pt x="98966" y="1"/>
                  <a:pt x="98966" y="33"/>
                </a:cubicBezTo>
                <a:cubicBezTo>
                  <a:pt x="98966" y="64"/>
                  <a:pt x="98998" y="96"/>
                  <a:pt x="99030" y="96"/>
                </a:cubicBezTo>
                <a:lnTo>
                  <a:pt x="100233" y="96"/>
                </a:lnTo>
                <a:cubicBezTo>
                  <a:pt x="100265" y="96"/>
                  <a:pt x="100265" y="64"/>
                  <a:pt x="100265" y="33"/>
                </a:cubicBezTo>
                <a:cubicBezTo>
                  <a:pt x="100265" y="1"/>
                  <a:pt x="100265" y="1"/>
                  <a:pt x="100233" y="1"/>
                </a:cubicBezTo>
                <a:close/>
                <a:moveTo>
                  <a:pt x="101025" y="1"/>
                </a:moveTo>
                <a:cubicBezTo>
                  <a:pt x="100993" y="1"/>
                  <a:pt x="100962" y="1"/>
                  <a:pt x="100962" y="33"/>
                </a:cubicBezTo>
                <a:cubicBezTo>
                  <a:pt x="100962" y="64"/>
                  <a:pt x="100962" y="96"/>
                  <a:pt x="101025" y="96"/>
                </a:cubicBezTo>
                <a:lnTo>
                  <a:pt x="102197" y="96"/>
                </a:lnTo>
                <a:cubicBezTo>
                  <a:pt x="102228" y="96"/>
                  <a:pt x="102260" y="64"/>
                  <a:pt x="102260" y="33"/>
                </a:cubicBezTo>
                <a:cubicBezTo>
                  <a:pt x="102260" y="1"/>
                  <a:pt x="102228" y="1"/>
                  <a:pt x="102197" y="1"/>
                </a:cubicBezTo>
                <a:close/>
                <a:moveTo>
                  <a:pt x="102988" y="1"/>
                </a:moveTo>
                <a:cubicBezTo>
                  <a:pt x="102957" y="1"/>
                  <a:pt x="102925" y="1"/>
                  <a:pt x="102925" y="33"/>
                </a:cubicBezTo>
                <a:cubicBezTo>
                  <a:pt x="102925" y="64"/>
                  <a:pt x="102957" y="96"/>
                  <a:pt x="102988" y="96"/>
                </a:cubicBezTo>
                <a:lnTo>
                  <a:pt x="104192" y="96"/>
                </a:lnTo>
                <a:cubicBezTo>
                  <a:pt x="104224" y="96"/>
                  <a:pt x="104224" y="64"/>
                  <a:pt x="104224" y="33"/>
                </a:cubicBezTo>
                <a:cubicBezTo>
                  <a:pt x="104224" y="1"/>
                  <a:pt x="104224" y="1"/>
                  <a:pt x="104192" y="1"/>
                </a:cubicBezTo>
                <a:close/>
                <a:moveTo>
                  <a:pt x="104984" y="1"/>
                </a:moveTo>
                <a:cubicBezTo>
                  <a:pt x="104952" y="1"/>
                  <a:pt x="104920" y="1"/>
                  <a:pt x="104920" y="33"/>
                </a:cubicBezTo>
                <a:cubicBezTo>
                  <a:pt x="104920" y="64"/>
                  <a:pt x="104920" y="96"/>
                  <a:pt x="104984" y="96"/>
                </a:cubicBezTo>
                <a:lnTo>
                  <a:pt x="106155" y="96"/>
                </a:lnTo>
                <a:cubicBezTo>
                  <a:pt x="106187" y="96"/>
                  <a:pt x="106219" y="64"/>
                  <a:pt x="106219" y="33"/>
                </a:cubicBezTo>
                <a:cubicBezTo>
                  <a:pt x="106219" y="1"/>
                  <a:pt x="106187" y="1"/>
                  <a:pt x="106155" y="1"/>
                </a:cubicBezTo>
                <a:close/>
                <a:moveTo>
                  <a:pt x="106947" y="1"/>
                </a:moveTo>
                <a:cubicBezTo>
                  <a:pt x="106915" y="1"/>
                  <a:pt x="106884" y="1"/>
                  <a:pt x="106884" y="33"/>
                </a:cubicBezTo>
                <a:cubicBezTo>
                  <a:pt x="106884" y="64"/>
                  <a:pt x="106915" y="96"/>
                  <a:pt x="106947" y="96"/>
                </a:cubicBezTo>
                <a:lnTo>
                  <a:pt x="108151" y="96"/>
                </a:lnTo>
                <a:cubicBezTo>
                  <a:pt x="108182" y="96"/>
                  <a:pt x="108182" y="64"/>
                  <a:pt x="108182" y="33"/>
                </a:cubicBezTo>
                <a:cubicBezTo>
                  <a:pt x="108182" y="1"/>
                  <a:pt x="108182" y="1"/>
                  <a:pt x="108151" y="1"/>
                </a:cubicBezTo>
                <a:close/>
                <a:moveTo>
                  <a:pt x="108942" y="1"/>
                </a:moveTo>
                <a:cubicBezTo>
                  <a:pt x="108911" y="1"/>
                  <a:pt x="108879" y="1"/>
                  <a:pt x="108879" y="33"/>
                </a:cubicBezTo>
                <a:cubicBezTo>
                  <a:pt x="108879" y="64"/>
                  <a:pt x="108879" y="96"/>
                  <a:pt x="108942" y="96"/>
                </a:cubicBezTo>
                <a:lnTo>
                  <a:pt x="110114" y="96"/>
                </a:lnTo>
                <a:cubicBezTo>
                  <a:pt x="110146" y="96"/>
                  <a:pt x="110177" y="64"/>
                  <a:pt x="110177" y="33"/>
                </a:cubicBezTo>
                <a:cubicBezTo>
                  <a:pt x="110177" y="1"/>
                  <a:pt x="110146" y="1"/>
                  <a:pt x="110114" y="1"/>
                </a:cubicBezTo>
                <a:close/>
                <a:moveTo>
                  <a:pt x="110906" y="1"/>
                </a:moveTo>
                <a:cubicBezTo>
                  <a:pt x="110874" y="1"/>
                  <a:pt x="110842" y="1"/>
                  <a:pt x="110842" y="33"/>
                </a:cubicBezTo>
                <a:cubicBezTo>
                  <a:pt x="110842" y="64"/>
                  <a:pt x="110874" y="96"/>
                  <a:pt x="110906" y="96"/>
                </a:cubicBezTo>
                <a:lnTo>
                  <a:pt x="112109" y="96"/>
                </a:lnTo>
                <a:cubicBezTo>
                  <a:pt x="112141" y="96"/>
                  <a:pt x="112141" y="64"/>
                  <a:pt x="112141" y="33"/>
                </a:cubicBezTo>
                <a:cubicBezTo>
                  <a:pt x="112141" y="1"/>
                  <a:pt x="112141" y="1"/>
                  <a:pt x="112109" y="1"/>
                </a:cubicBezTo>
                <a:close/>
                <a:moveTo>
                  <a:pt x="112901" y="1"/>
                </a:moveTo>
                <a:cubicBezTo>
                  <a:pt x="112869" y="1"/>
                  <a:pt x="112838" y="1"/>
                  <a:pt x="112838" y="33"/>
                </a:cubicBezTo>
                <a:cubicBezTo>
                  <a:pt x="112838" y="64"/>
                  <a:pt x="112838" y="96"/>
                  <a:pt x="112901" y="96"/>
                </a:cubicBezTo>
                <a:lnTo>
                  <a:pt x="114073" y="96"/>
                </a:lnTo>
                <a:cubicBezTo>
                  <a:pt x="114104" y="96"/>
                  <a:pt x="114136" y="64"/>
                  <a:pt x="114136" y="33"/>
                </a:cubicBezTo>
                <a:cubicBezTo>
                  <a:pt x="114136" y="1"/>
                  <a:pt x="114104" y="1"/>
                  <a:pt x="114073" y="1"/>
                </a:cubicBezTo>
                <a:close/>
                <a:moveTo>
                  <a:pt x="114864" y="1"/>
                </a:moveTo>
                <a:cubicBezTo>
                  <a:pt x="114833" y="1"/>
                  <a:pt x="114801" y="1"/>
                  <a:pt x="114801" y="33"/>
                </a:cubicBezTo>
                <a:cubicBezTo>
                  <a:pt x="114801" y="64"/>
                  <a:pt x="114833" y="96"/>
                  <a:pt x="114864" y="96"/>
                </a:cubicBezTo>
                <a:lnTo>
                  <a:pt x="116068" y="96"/>
                </a:lnTo>
                <a:cubicBezTo>
                  <a:pt x="116099" y="96"/>
                  <a:pt x="116099" y="64"/>
                  <a:pt x="116099" y="33"/>
                </a:cubicBezTo>
                <a:cubicBezTo>
                  <a:pt x="116099" y="1"/>
                  <a:pt x="116099" y="1"/>
                  <a:pt x="116068" y="1"/>
                </a:cubicBezTo>
                <a:close/>
                <a:moveTo>
                  <a:pt x="116860" y="1"/>
                </a:moveTo>
                <a:cubicBezTo>
                  <a:pt x="116828" y="1"/>
                  <a:pt x="116796" y="1"/>
                  <a:pt x="116796" y="33"/>
                </a:cubicBezTo>
                <a:cubicBezTo>
                  <a:pt x="116796" y="64"/>
                  <a:pt x="116796" y="96"/>
                  <a:pt x="116860" y="96"/>
                </a:cubicBezTo>
                <a:lnTo>
                  <a:pt x="118031" y="96"/>
                </a:lnTo>
                <a:cubicBezTo>
                  <a:pt x="118063" y="96"/>
                  <a:pt x="118095" y="64"/>
                  <a:pt x="118095" y="33"/>
                </a:cubicBezTo>
                <a:cubicBezTo>
                  <a:pt x="118095" y="1"/>
                  <a:pt x="118063" y="1"/>
                  <a:pt x="118031" y="1"/>
                </a:cubicBezTo>
                <a:close/>
                <a:moveTo>
                  <a:pt x="118823" y="1"/>
                </a:moveTo>
                <a:cubicBezTo>
                  <a:pt x="118791" y="1"/>
                  <a:pt x="118760" y="1"/>
                  <a:pt x="118760" y="33"/>
                </a:cubicBezTo>
                <a:cubicBezTo>
                  <a:pt x="118760" y="64"/>
                  <a:pt x="118791" y="96"/>
                  <a:pt x="118823" y="96"/>
                </a:cubicBezTo>
                <a:lnTo>
                  <a:pt x="120026" y="96"/>
                </a:lnTo>
                <a:cubicBezTo>
                  <a:pt x="120058" y="96"/>
                  <a:pt x="120058" y="64"/>
                  <a:pt x="120058" y="33"/>
                </a:cubicBezTo>
                <a:cubicBezTo>
                  <a:pt x="120058" y="1"/>
                  <a:pt x="120058" y="1"/>
                  <a:pt x="120026" y="1"/>
                </a:cubicBezTo>
                <a:close/>
                <a:moveTo>
                  <a:pt x="120818" y="1"/>
                </a:moveTo>
                <a:cubicBezTo>
                  <a:pt x="120786" y="1"/>
                  <a:pt x="120755" y="1"/>
                  <a:pt x="120755" y="33"/>
                </a:cubicBezTo>
                <a:cubicBezTo>
                  <a:pt x="120755" y="64"/>
                  <a:pt x="120786" y="96"/>
                  <a:pt x="120818" y="96"/>
                </a:cubicBezTo>
                <a:lnTo>
                  <a:pt x="121990" y="96"/>
                </a:lnTo>
                <a:cubicBezTo>
                  <a:pt x="122022" y="96"/>
                  <a:pt x="122053" y="64"/>
                  <a:pt x="122053" y="33"/>
                </a:cubicBezTo>
                <a:cubicBezTo>
                  <a:pt x="122053" y="1"/>
                  <a:pt x="122022" y="1"/>
                  <a:pt x="121990" y="1"/>
                </a:cubicBezTo>
                <a:close/>
                <a:moveTo>
                  <a:pt x="122782" y="1"/>
                </a:moveTo>
                <a:cubicBezTo>
                  <a:pt x="122750" y="1"/>
                  <a:pt x="122718" y="1"/>
                  <a:pt x="122718" y="33"/>
                </a:cubicBezTo>
                <a:cubicBezTo>
                  <a:pt x="122718" y="64"/>
                  <a:pt x="122750" y="96"/>
                  <a:pt x="122782" y="96"/>
                </a:cubicBezTo>
                <a:lnTo>
                  <a:pt x="123985" y="96"/>
                </a:lnTo>
                <a:cubicBezTo>
                  <a:pt x="124017" y="96"/>
                  <a:pt x="124017" y="64"/>
                  <a:pt x="124017" y="33"/>
                </a:cubicBezTo>
                <a:cubicBezTo>
                  <a:pt x="124017" y="1"/>
                  <a:pt x="124017" y="1"/>
                  <a:pt x="123985" y="1"/>
                </a:cubicBezTo>
                <a:close/>
                <a:moveTo>
                  <a:pt x="124777" y="1"/>
                </a:moveTo>
                <a:cubicBezTo>
                  <a:pt x="124745" y="1"/>
                  <a:pt x="124713" y="1"/>
                  <a:pt x="124713" y="33"/>
                </a:cubicBezTo>
                <a:cubicBezTo>
                  <a:pt x="124713" y="64"/>
                  <a:pt x="124745" y="96"/>
                  <a:pt x="124777" y="96"/>
                </a:cubicBezTo>
                <a:lnTo>
                  <a:pt x="125949" y="96"/>
                </a:lnTo>
                <a:cubicBezTo>
                  <a:pt x="125980" y="96"/>
                  <a:pt x="126012" y="64"/>
                  <a:pt x="126012" y="33"/>
                </a:cubicBezTo>
                <a:cubicBezTo>
                  <a:pt x="126012" y="1"/>
                  <a:pt x="125980" y="1"/>
                  <a:pt x="125949" y="1"/>
                </a:cubicBezTo>
                <a:close/>
                <a:moveTo>
                  <a:pt x="126740" y="1"/>
                </a:moveTo>
                <a:cubicBezTo>
                  <a:pt x="126709" y="1"/>
                  <a:pt x="126677" y="1"/>
                  <a:pt x="126677" y="33"/>
                </a:cubicBezTo>
                <a:cubicBezTo>
                  <a:pt x="126677" y="64"/>
                  <a:pt x="126709" y="96"/>
                  <a:pt x="126740" y="96"/>
                </a:cubicBezTo>
                <a:lnTo>
                  <a:pt x="127944" y="96"/>
                </a:lnTo>
                <a:cubicBezTo>
                  <a:pt x="127975" y="96"/>
                  <a:pt x="127975" y="64"/>
                  <a:pt x="127975" y="33"/>
                </a:cubicBezTo>
                <a:cubicBezTo>
                  <a:pt x="127975" y="1"/>
                  <a:pt x="127975" y="1"/>
                  <a:pt x="127944" y="1"/>
                </a:cubicBezTo>
                <a:close/>
                <a:moveTo>
                  <a:pt x="128735" y="1"/>
                </a:moveTo>
                <a:cubicBezTo>
                  <a:pt x="128704" y="1"/>
                  <a:pt x="128672" y="1"/>
                  <a:pt x="128672" y="33"/>
                </a:cubicBezTo>
                <a:cubicBezTo>
                  <a:pt x="128672" y="64"/>
                  <a:pt x="128704" y="96"/>
                  <a:pt x="128735" y="96"/>
                </a:cubicBezTo>
                <a:lnTo>
                  <a:pt x="129907" y="96"/>
                </a:lnTo>
                <a:cubicBezTo>
                  <a:pt x="129939" y="96"/>
                  <a:pt x="129971" y="64"/>
                  <a:pt x="129971" y="33"/>
                </a:cubicBezTo>
                <a:cubicBezTo>
                  <a:pt x="129971" y="1"/>
                  <a:pt x="129939" y="1"/>
                  <a:pt x="129907" y="1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8"/>
          <p:cNvSpPr/>
          <p:nvPr/>
        </p:nvSpPr>
        <p:spPr>
          <a:xfrm>
            <a:off x="4453689" y="4325851"/>
            <a:ext cx="4215284" cy="4213"/>
          </a:xfrm>
          <a:custGeom>
            <a:avLst/>
            <a:gdLst/>
            <a:ahLst/>
            <a:cxnLst/>
            <a:rect l="l" t="t" r="r" b="b"/>
            <a:pathLst>
              <a:path w="129971" h="127" extrusionOk="0">
                <a:moveTo>
                  <a:pt x="64" y="0"/>
                </a:moveTo>
                <a:cubicBezTo>
                  <a:pt x="32" y="0"/>
                  <a:pt x="1" y="32"/>
                  <a:pt x="1" y="64"/>
                </a:cubicBezTo>
                <a:cubicBezTo>
                  <a:pt x="1" y="95"/>
                  <a:pt x="32" y="127"/>
                  <a:pt x="64" y="127"/>
                </a:cubicBezTo>
                <a:lnTo>
                  <a:pt x="1267" y="127"/>
                </a:lnTo>
                <a:cubicBezTo>
                  <a:pt x="1299" y="127"/>
                  <a:pt x="1299" y="95"/>
                  <a:pt x="1299" y="64"/>
                </a:cubicBezTo>
                <a:cubicBezTo>
                  <a:pt x="1299" y="32"/>
                  <a:pt x="1299" y="0"/>
                  <a:pt x="1267" y="0"/>
                </a:cubicBezTo>
                <a:close/>
                <a:moveTo>
                  <a:pt x="2059" y="0"/>
                </a:moveTo>
                <a:cubicBezTo>
                  <a:pt x="2027" y="0"/>
                  <a:pt x="1996" y="32"/>
                  <a:pt x="1996" y="64"/>
                </a:cubicBezTo>
                <a:cubicBezTo>
                  <a:pt x="1996" y="95"/>
                  <a:pt x="2027" y="127"/>
                  <a:pt x="2059" y="127"/>
                </a:cubicBezTo>
                <a:lnTo>
                  <a:pt x="3231" y="127"/>
                </a:lnTo>
                <a:cubicBezTo>
                  <a:pt x="3263" y="127"/>
                  <a:pt x="3294" y="95"/>
                  <a:pt x="3294" y="64"/>
                </a:cubicBezTo>
                <a:cubicBezTo>
                  <a:pt x="3294" y="32"/>
                  <a:pt x="3263" y="0"/>
                  <a:pt x="3231" y="0"/>
                </a:cubicBezTo>
                <a:close/>
                <a:moveTo>
                  <a:pt x="4023" y="0"/>
                </a:moveTo>
                <a:cubicBezTo>
                  <a:pt x="3991" y="0"/>
                  <a:pt x="3959" y="32"/>
                  <a:pt x="3959" y="64"/>
                </a:cubicBezTo>
                <a:cubicBezTo>
                  <a:pt x="3959" y="95"/>
                  <a:pt x="3991" y="127"/>
                  <a:pt x="4023" y="127"/>
                </a:cubicBezTo>
                <a:lnTo>
                  <a:pt x="5226" y="127"/>
                </a:lnTo>
                <a:cubicBezTo>
                  <a:pt x="5258" y="127"/>
                  <a:pt x="5258" y="95"/>
                  <a:pt x="5258" y="64"/>
                </a:cubicBezTo>
                <a:cubicBezTo>
                  <a:pt x="5258" y="32"/>
                  <a:pt x="5258" y="0"/>
                  <a:pt x="5226" y="0"/>
                </a:cubicBezTo>
                <a:close/>
                <a:moveTo>
                  <a:pt x="6018" y="0"/>
                </a:moveTo>
                <a:cubicBezTo>
                  <a:pt x="5986" y="0"/>
                  <a:pt x="5954" y="32"/>
                  <a:pt x="5954" y="64"/>
                </a:cubicBezTo>
                <a:cubicBezTo>
                  <a:pt x="5954" y="95"/>
                  <a:pt x="5986" y="127"/>
                  <a:pt x="6018" y="127"/>
                </a:cubicBezTo>
                <a:lnTo>
                  <a:pt x="7190" y="127"/>
                </a:lnTo>
                <a:cubicBezTo>
                  <a:pt x="7221" y="127"/>
                  <a:pt x="7253" y="95"/>
                  <a:pt x="7253" y="64"/>
                </a:cubicBezTo>
                <a:cubicBezTo>
                  <a:pt x="7253" y="32"/>
                  <a:pt x="7221" y="0"/>
                  <a:pt x="7190" y="0"/>
                </a:cubicBezTo>
                <a:close/>
                <a:moveTo>
                  <a:pt x="7981" y="0"/>
                </a:moveTo>
                <a:cubicBezTo>
                  <a:pt x="7950" y="0"/>
                  <a:pt x="7918" y="32"/>
                  <a:pt x="7918" y="64"/>
                </a:cubicBezTo>
                <a:cubicBezTo>
                  <a:pt x="7918" y="95"/>
                  <a:pt x="7950" y="127"/>
                  <a:pt x="7981" y="127"/>
                </a:cubicBezTo>
                <a:lnTo>
                  <a:pt x="9185" y="127"/>
                </a:lnTo>
                <a:cubicBezTo>
                  <a:pt x="9216" y="127"/>
                  <a:pt x="9216" y="95"/>
                  <a:pt x="9216" y="64"/>
                </a:cubicBezTo>
                <a:cubicBezTo>
                  <a:pt x="9216" y="32"/>
                  <a:pt x="9216" y="0"/>
                  <a:pt x="9185" y="0"/>
                </a:cubicBezTo>
                <a:close/>
                <a:moveTo>
                  <a:pt x="9976" y="0"/>
                </a:moveTo>
                <a:cubicBezTo>
                  <a:pt x="9945" y="0"/>
                  <a:pt x="9913" y="32"/>
                  <a:pt x="9913" y="64"/>
                </a:cubicBezTo>
                <a:cubicBezTo>
                  <a:pt x="9913" y="95"/>
                  <a:pt x="9945" y="127"/>
                  <a:pt x="9976" y="127"/>
                </a:cubicBezTo>
                <a:lnTo>
                  <a:pt x="11148" y="127"/>
                </a:lnTo>
                <a:cubicBezTo>
                  <a:pt x="11180" y="127"/>
                  <a:pt x="11211" y="95"/>
                  <a:pt x="11211" y="64"/>
                </a:cubicBezTo>
                <a:cubicBezTo>
                  <a:pt x="11211" y="32"/>
                  <a:pt x="11180" y="0"/>
                  <a:pt x="11148" y="0"/>
                </a:cubicBezTo>
                <a:close/>
                <a:moveTo>
                  <a:pt x="11940" y="0"/>
                </a:moveTo>
                <a:cubicBezTo>
                  <a:pt x="11908" y="0"/>
                  <a:pt x="11877" y="32"/>
                  <a:pt x="11877" y="64"/>
                </a:cubicBezTo>
                <a:cubicBezTo>
                  <a:pt x="11877" y="95"/>
                  <a:pt x="11908" y="127"/>
                  <a:pt x="11940" y="127"/>
                </a:cubicBezTo>
                <a:lnTo>
                  <a:pt x="13143" y="127"/>
                </a:lnTo>
                <a:cubicBezTo>
                  <a:pt x="13175" y="127"/>
                  <a:pt x="13175" y="95"/>
                  <a:pt x="13175" y="64"/>
                </a:cubicBezTo>
                <a:cubicBezTo>
                  <a:pt x="13175" y="32"/>
                  <a:pt x="13175" y="0"/>
                  <a:pt x="13143" y="0"/>
                </a:cubicBezTo>
                <a:close/>
                <a:moveTo>
                  <a:pt x="13935" y="0"/>
                </a:moveTo>
                <a:cubicBezTo>
                  <a:pt x="13903" y="0"/>
                  <a:pt x="13872" y="32"/>
                  <a:pt x="13872" y="64"/>
                </a:cubicBezTo>
                <a:cubicBezTo>
                  <a:pt x="13872" y="95"/>
                  <a:pt x="13903" y="127"/>
                  <a:pt x="13935" y="127"/>
                </a:cubicBezTo>
                <a:lnTo>
                  <a:pt x="15107" y="127"/>
                </a:lnTo>
                <a:cubicBezTo>
                  <a:pt x="15138" y="127"/>
                  <a:pt x="15170" y="95"/>
                  <a:pt x="15170" y="64"/>
                </a:cubicBezTo>
                <a:cubicBezTo>
                  <a:pt x="15170" y="32"/>
                  <a:pt x="15138" y="0"/>
                  <a:pt x="15107" y="0"/>
                </a:cubicBezTo>
                <a:close/>
                <a:moveTo>
                  <a:pt x="15899" y="0"/>
                </a:moveTo>
                <a:cubicBezTo>
                  <a:pt x="15867" y="0"/>
                  <a:pt x="15835" y="32"/>
                  <a:pt x="15835" y="64"/>
                </a:cubicBezTo>
                <a:cubicBezTo>
                  <a:pt x="15835" y="95"/>
                  <a:pt x="15867" y="127"/>
                  <a:pt x="15899" y="127"/>
                </a:cubicBezTo>
                <a:lnTo>
                  <a:pt x="17102" y="127"/>
                </a:lnTo>
                <a:cubicBezTo>
                  <a:pt x="17134" y="127"/>
                  <a:pt x="17134" y="95"/>
                  <a:pt x="17134" y="64"/>
                </a:cubicBezTo>
                <a:cubicBezTo>
                  <a:pt x="17134" y="32"/>
                  <a:pt x="17134" y="0"/>
                  <a:pt x="17102" y="0"/>
                </a:cubicBezTo>
                <a:close/>
                <a:moveTo>
                  <a:pt x="17894" y="0"/>
                </a:moveTo>
                <a:cubicBezTo>
                  <a:pt x="17862" y="0"/>
                  <a:pt x="17830" y="32"/>
                  <a:pt x="17830" y="64"/>
                </a:cubicBezTo>
                <a:cubicBezTo>
                  <a:pt x="17830" y="95"/>
                  <a:pt x="17862" y="127"/>
                  <a:pt x="17894" y="127"/>
                </a:cubicBezTo>
                <a:lnTo>
                  <a:pt x="19065" y="127"/>
                </a:lnTo>
                <a:cubicBezTo>
                  <a:pt x="19097" y="127"/>
                  <a:pt x="19129" y="95"/>
                  <a:pt x="19129" y="64"/>
                </a:cubicBezTo>
                <a:cubicBezTo>
                  <a:pt x="19129" y="32"/>
                  <a:pt x="19097" y="0"/>
                  <a:pt x="19065" y="0"/>
                </a:cubicBezTo>
                <a:close/>
                <a:moveTo>
                  <a:pt x="19857" y="0"/>
                </a:moveTo>
                <a:cubicBezTo>
                  <a:pt x="19825" y="0"/>
                  <a:pt x="19794" y="32"/>
                  <a:pt x="19794" y="64"/>
                </a:cubicBezTo>
                <a:cubicBezTo>
                  <a:pt x="19794" y="95"/>
                  <a:pt x="19825" y="127"/>
                  <a:pt x="19857" y="127"/>
                </a:cubicBezTo>
                <a:lnTo>
                  <a:pt x="21061" y="127"/>
                </a:lnTo>
                <a:cubicBezTo>
                  <a:pt x="21092" y="127"/>
                  <a:pt x="21092" y="95"/>
                  <a:pt x="21092" y="64"/>
                </a:cubicBezTo>
                <a:cubicBezTo>
                  <a:pt x="21092" y="32"/>
                  <a:pt x="21092" y="0"/>
                  <a:pt x="21061" y="0"/>
                </a:cubicBezTo>
                <a:close/>
                <a:moveTo>
                  <a:pt x="21852" y="0"/>
                </a:moveTo>
                <a:cubicBezTo>
                  <a:pt x="21821" y="0"/>
                  <a:pt x="21789" y="32"/>
                  <a:pt x="21789" y="64"/>
                </a:cubicBezTo>
                <a:cubicBezTo>
                  <a:pt x="21789" y="95"/>
                  <a:pt x="21821" y="127"/>
                  <a:pt x="21852" y="127"/>
                </a:cubicBezTo>
                <a:lnTo>
                  <a:pt x="23024" y="127"/>
                </a:lnTo>
                <a:cubicBezTo>
                  <a:pt x="23056" y="127"/>
                  <a:pt x="23087" y="95"/>
                  <a:pt x="23087" y="64"/>
                </a:cubicBezTo>
                <a:cubicBezTo>
                  <a:pt x="23087" y="32"/>
                  <a:pt x="23056" y="0"/>
                  <a:pt x="23024" y="0"/>
                </a:cubicBezTo>
                <a:close/>
                <a:moveTo>
                  <a:pt x="23816" y="0"/>
                </a:moveTo>
                <a:cubicBezTo>
                  <a:pt x="23784" y="0"/>
                  <a:pt x="23752" y="32"/>
                  <a:pt x="23752" y="64"/>
                </a:cubicBezTo>
                <a:cubicBezTo>
                  <a:pt x="23752" y="95"/>
                  <a:pt x="23784" y="127"/>
                  <a:pt x="23816" y="127"/>
                </a:cubicBezTo>
                <a:lnTo>
                  <a:pt x="25019" y="127"/>
                </a:lnTo>
                <a:cubicBezTo>
                  <a:pt x="25051" y="127"/>
                  <a:pt x="25051" y="95"/>
                  <a:pt x="25051" y="64"/>
                </a:cubicBezTo>
                <a:cubicBezTo>
                  <a:pt x="25051" y="32"/>
                  <a:pt x="25051" y="0"/>
                  <a:pt x="25019" y="0"/>
                </a:cubicBezTo>
                <a:close/>
                <a:moveTo>
                  <a:pt x="25811" y="0"/>
                </a:moveTo>
                <a:cubicBezTo>
                  <a:pt x="25779" y="0"/>
                  <a:pt x="25748" y="32"/>
                  <a:pt x="25748" y="64"/>
                </a:cubicBezTo>
                <a:cubicBezTo>
                  <a:pt x="25748" y="95"/>
                  <a:pt x="25779" y="127"/>
                  <a:pt x="25811" y="127"/>
                </a:cubicBezTo>
                <a:lnTo>
                  <a:pt x="26983" y="127"/>
                </a:lnTo>
                <a:cubicBezTo>
                  <a:pt x="27014" y="127"/>
                  <a:pt x="27046" y="95"/>
                  <a:pt x="27046" y="64"/>
                </a:cubicBezTo>
                <a:cubicBezTo>
                  <a:pt x="27046" y="32"/>
                  <a:pt x="27014" y="0"/>
                  <a:pt x="26983" y="0"/>
                </a:cubicBezTo>
                <a:close/>
                <a:moveTo>
                  <a:pt x="27774" y="0"/>
                </a:moveTo>
                <a:cubicBezTo>
                  <a:pt x="27743" y="0"/>
                  <a:pt x="27711" y="32"/>
                  <a:pt x="27711" y="64"/>
                </a:cubicBezTo>
                <a:cubicBezTo>
                  <a:pt x="27711" y="95"/>
                  <a:pt x="27743" y="127"/>
                  <a:pt x="27774" y="127"/>
                </a:cubicBezTo>
                <a:lnTo>
                  <a:pt x="28978" y="127"/>
                </a:lnTo>
                <a:cubicBezTo>
                  <a:pt x="29010" y="127"/>
                  <a:pt x="29010" y="95"/>
                  <a:pt x="29010" y="64"/>
                </a:cubicBezTo>
                <a:cubicBezTo>
                  <a:pt x="29010" y="32"/>
                  <a:pt x="29010" y="0"/>
                  <a:pt x="28978" y="0"/>
                </a:cubicBezTo>
                <a:close/>
                <a:moveTo>
                  <a:pt x="29770" y="0"/>
                </a:moveTo>
                <a:cubicBezTo>
                  <a:pt x="29738" y="0"/>
                  <a:pt x="29706" y="32"/>
                  <a:pt x="29706" y="64"/>
                </a:cubicBezTo>
                <a:cubicBezTo>
                  <a:pt x="29706" y="95"/>
                  <a:pt x="29738" y="127"/>
                  <a:pt x="29770" y="127"/>
                </a:cubicBezTo>
                <a:lnTo>
                  <a:pt x="30941" y="127"/>
                </a:lnTo>
                <a:cubicBezTo>
                  <a:pt x="30973" y="127"/>
                  <a:pt x="31005" y="95"/>
                  <a:pt x="31005" y="64"/>
                </a:cubicBezTo>
                <a:cubicBezTo>
                  <a:pt x="31005" y="32"/>
                  <a:pt x="30973" y="0"/>
                  <a:pt x="30941" y="0"/>
                </a:cubicBezTo>
                <a:close/>
                <a:moveTo>
                  <a:pt x="31733" y="0"/>
                </a:moveTo>
                <a:cubicBezTo>
                  <a:pt x="31701" y="0"/>
                  <a:pt x="31670" y="32"/>
                  <a:pt x="31670" y="64"/>
                </a:cubicBezTo>
                <a:cubicBezTo>
                  <a:pt x="31670" y="95"/>
                  <a:pt x="31701" y="127"/>
                  <a:pt x="31733" y="127"/>
                </a:cubicBezTo>
                <a:lnTo>
                  <a:pt x="32936" y="127"/>
                </a:lnTo>
                <a:cubicBezTo>
                  <a:pt x="32968" y="127"/>
                  <a:pt x="32968" y="95"/>
                  <a:pt x="32968" y="64"/>
                </a:cubicBezTo>
                <a:cubicBezTo>
                  <a:pt x="32968" y="32"/>
                  <a:pt x="32968" y="0"/>
                  <a:pt x="32936" y="0"/>
                </a:cubicBezTo>
                <a:close/>
                <a:moveTo>
                  <a:pt x="33728" y="0"/>
                </a:moveTo>
                <a:cubicBezTo>
                  <a:pt x="33697" y="0"/>
                  <a:pt x="33665" y="32"/>
                  <a:pt x="33665" y="64"/>
                </a:cubicBezTo>
                <a:cubicBezTo>
                  <a:pt x="33665" y="95"/>
                  <a:pt x="33697" y="127"/>
                  <a:pt x="33728" y="127"/>
                </a:cubicBezTo>
                <a:lnTo>
                  <a:pt x="34900" y="127"/>
                </a:lnTo>
                <a:cubicBezTo>
                  <a:pt x="34932" y="127"/>
                  <a:pt x="34963" y="95"/>
                  <a:pt x="34963" y="64"/>
                </a:cubicBezTo>
                <a:cubicBezTo>
                  <a:pt x="34963" y="32"/>
                  <a:pt x="34932" y="0"/>
                  <a:pt x="34900" y="0"/>
                </a:cubicBezTo>
                <a:close/>
                <a:moveTo>
                  <a:pt x="35692" y="0"/>
                </a:moveTo>
                <a:cubicBezTo>
                  <a:pt x="35660" y="0"/>
                  <a:pt x="35628" y="32"/>
                  <a:pt x="35628" y="64"/>
                </a:cubicBezTo>
                <a:cubicBezTo>
                  <a:pt x="35628" y="95"/>
                  <a:pt x="35660" y="127"/>
                  <a:pt x="35692" y="127"/>
                </a:cubicBezTo>
                <a:lnTo>
                  <a:pt x="36895" y="127"/>
                </a:lnTo>
                <a:cubicBezTo>
                  <a:pt x="36927" y="127"/>
                  <a:pt x="36927" y="95"/>
                  <a:pt x="36927" y="64"/>
                </a:cubicBezTo>
                <a:cubicBezTo>
                  <a:pt x="36927" y="32"/>
                  <a:pt x="36927" y="0"/>
                  <a:pt x="36895" y="0"/>
                </a:cubicBezTo>
                <a:close/>
                <a:moveTo>
                  <a:pt x="37687" y="0"/>
                </a:moveTo>
                <a:cubicBezTo>
                  <a:pt x="37655" y="0"/>
                  <a:pt x="37624" y="32"/>
                  <a:pt x="37624" y="64"/>
                </a:cubicBezTo>
                <a:cubicBezTo>
                  <a:pt x="37624" y="95"/>
                  <a:pt x="37655" y="127"/>
                  <a:pt x="37687" y="127"/>
                </a:cubicBezTo>
                <a:lnTo>
                  <a:pt x="38859" y="127"/>
                </a:lnTo>
                <a:cubicBezTo>
                  <a:pt x="38890" y="127"/>
                  <a:pt x="38922" y="95"/>
                  <a:pt x="38922" y="64"/>
                </a:cubicBezTo>
                <a:cubicBezTo>
                  <a:pt x="38922" y="32"/>
                  <a:pt x="38890" y="0"/>
                  <a:pt x="38859" y="0"/>
                </a:cubicBezTo>
                <a:close/>
                <a:moveTo>
                  <a:pt x="39650" y="0"/>
                </a:moveTo>
                <a:cubicBezTo>
                  <a:pt x="39619" y="0"/>
                  <a:pt x="39587" y="32"/>
                  <a:pt x="39587" y="64"/>
                </a:cubicBezTo>
                <a:cubicBezTo>
                  <a:pt x="39587" y="95"/>
                  <a:pt x="39619" y="127"/>
                  <a:pt x="39650" y="127"/>
                </a:cubicBezTo>
                <a:lnTo>
                  <a:pt x="40854" y="127"/>
                </a:lnTo>
                <a:cubicBezTo>
                  <a:pt x="40885" y="127"/>
                  <a:pt x="40885" y="95"/>
                  <a:pt x="40885" y="64"/>
                </a:cubicBezTo>
                <a:cubicBezTo>
                  <a:pt x="40885" y="32"/>
                  <a:pt x="40885" y="0"/>
                  <a:pt x="40854" y="0"/>
                </a:cubicBezTo>
                <a:close/>
                <a:moveTo>
                  <a:pt x="41645" y="0"/>
                </a:moveTo>
                <a:cubicBezTo>
                  <a:pt x="41614" y="0"/>
                  <a:pt x="41582" y="32"/>
                  <a:pt x="41582" y="64"/>
                </a:cubicBezTo>
                <a:cubicBezTo>
                  <a:pt x="41582" y="95"/>
                  <a:pt x="41614" y="127"/>
                  <a:pt x="41645" y="127"/>
                </a:cubicBezTo>
                <a:lnTo>
                  <a:pt x="42817" y="127"/>
                </a:lnTo>
                <a:cubicBezTo>
                  <a:pt x="42849" y="127"/>
                  <a:pt x="42881" y="95"/>
                  <a:pt x="42881" y="64"/>
                </a:cubicBezTo>
                <a:cubicBezTo>
                  <a:pt x="42881" y="32"/>
                  <a:pt x="42849" y="0"/>
                  <a:pt x="42817" y="0"/>
                </a:cubicBezTo>
                <a:close/>
                <a:moveTo>
                  <a:pt x="43609" y="0"/>
                </a:moveTo>
                <a:cubicBezTo>
                  <a:pt x="43577" y="0"/>
                  <a:pt x="43546" y="32"/>
                  <a:pt x="43546" y="64"/>
                </a:cubicBezTo>
                <a:cubicBezTo>
                  <a:pt x="43546" y="95"/>
                  <a:pt x="43577" y="127"/>
                  <a:pt x="43609" y="127"/>
                </a:cubicBezTo>
                <a:lnTo>
                  <a:pt x="44812" y="127"/>
                </a:lnTo>
                <a:cubicBezTo>
                  <a:pt x="44844" y="127"/>
                  <a:pt x="44844" y="95"/>
                  <a:pt x="44844" y="64"/>
                </a:cubicBezTo>
                <a:cubicBezTo>
                  <a:pt x="44844" y="32"/>
                  <a:pt x="44844" y="0"/>
                  <a:pt x="44812" y="0"/>
                </a:cubicBezTo>
                <a:close/>
                <a:moveTo>
                  <a:pt x="45604" y="0"/>
                </a:moveTo>
                <a:cubicBezTo>
                  <a:pt x="45572" y="0"/>
                  <a:pt x="45541" y="32"/>
                  <a:pt x="45541" y="64"/>
                </a:cubicBezTo>
                <a:cubicBezTo>
                  <a:pt x="45541" y="95"/>
                  <a:pt x="45572" y="127"/>
                  <a:pt x="45604" y="127"/>
                </a:cubicBezTo>
                <a:lnTo>
                  <a:pt x="46776" y="127"/>
                </a:lnTo>
                <a:cubicBezTo>
                  <a:pt x="46808" y="127"/>
                  <a:pt x="46839" y="95"/>
                  <a:pt x="46839" y="64"/>
                </a:cubicBezTo>
                <a:cubicBezTo>
                  <a:pt x="46839" y="32"/>
                  <a:pt x="46808" y="0"/>
                  <a:pt x="46776" y="0"/>
                </a:cubicBezTo>
                <a:close/>
                <a:moveTo>
                  <a:pt x="47568" y="0"/>
                </a:moveTo>
                <a:cubicBezTo>
                  <a:pt x="47536" y="0"/>
                  <a:pt x="47504" y="32"/>
                  <a:pt x="47504" y="64"/>
                </a:cubicBezTo>
                <a:cubicBezTo>
                  <a:pt x="47504" y="95"/>
                  <a:pt x="47536" y="127"/>
                  <a:pt x="47568" y="127"/>
                </a:cubicBezTo>
                <a:lnTo>
                  <a:pt x="48771" y="127"/>
                </a:lnTo>
                <a:cubicBezTo>
                  <a:pt x="48803" y="127"/>
                  <a:pt x="48803" y="95"/>
                  <a:pt x="48803" y="64"/>
                </a:cubicBezTo>
                <a:cubicBezTo>
                  <a:pt x="48803" y="32"/>
                  <a:pt x="48803" y="0"/>
                  <a:pt x="48771" y="0"/>
                </a:cubicBezTo>
                <a:close/>
                <a:moveTo>
                  <a:pt x="49563" y="0"/>
                </a:moveTo>
                <a:cubicBezTo>
                  <a:pt x="49531" y="0"/>
                  <a:pt x="49499" y="32"/>
                  <a:pt x="49499" y="64"/>
                </a:cubicBezTo>
                <a:cubicBezTo>
                  <a:pt x="49499" y="95"/>
                  <a:pt x="49531" y="127"/>
                  <a:pt x="49563" y="127"/>
                </a:cubicBezTo>
                <a:lnTo>
                  <a:pt x="50734" y="127"/>
                </a:lnTo>
                <a:cubicBezTo>
                  <a:pt x="50766" y="127"/>
                  <a:pt x="50798" y="95"/>
                  <a:pt x="50798" y="64"/>
                </a:cubicBezTo>
                <a:cubicBezTo>
                  <a:pt x="50798" y="32"/>
                  <a:pt x="50766" y="0"/>
                  <a:pt x="50734" y="0"/>
                </a:cubicBezTo>
                <a:close/>
                <a:moveTo>
                  <a:pt x="51526" y="0"/>
                </a:moveTo>
                <a:cubicBezTo>
                  <a:pt x="51495" y="0"/>
                  <a:pt x="51463" y="32"/>
                  <a:pt x="51463" y="64"/>
                </a:cubicBezTo>
                <a:cubicBezTo>
                  <a:pt x="51463" y="95"/>
                  <a:pt x="51495" y="127"/>
                  <a:pt x="51526" y="127"/>
                </a:cubicBezTo>
                <a:lnTo>
                  <a:pt x="52730" y="127"/>
                </a:lnTo>
                <a:cubicBezTo>
                  <a:pt x="52761" y="127"/>
                  <a:pt x="52761" y="95"/>
                  <a:pt x="52761" y="64"/>
                </a:cubicBezTo>
                <a:cubicBezTo>
                  <a:pt x="52761" y="32"/>
                  <a:pt x="52761" y="0"/>
                  <a:pt x="52730" y="0"/>
                </a:cubicBezTo>
                <a:close/>
                <a:moveTo>
                  <a:pt x="53521" y="0"/>
                </a:moveTo>
                <a:cubicBezTo>
                  <a:pt x="53490" y="0"/>
                  <a:pt x="53458" y="32"/>
                  <a:pt x="53458" y="64"/>
                </a:cubicBezTo>
                <a:cubicBezTo>
                  <a:pt x="53458" y="95"/>
                  <a:pt x="53490" y="127"/>
                  <a:pt x="53521" y="127"/>
                </a:cubicBezTo>
                <a:lnTo>
                  <a:pt x="54693" y="127"/>
                </a:lnTo>
                <a:cubicBezTo>
                  <a:pt x="54725" y="127"/>
                  <a:pt x="54756" y="95"/>
                  <a:pt x="54756" y="64"/>
                </a:cubicBezTo>
                <a:cubicBezTo>
                  <a:pt x="54756" y="32"/>
                  <a:pt x="54725" y="0"/>
                  <a:pt x="54693" y="0"/>
                </a:cubicBezTo>
                <a:close/>
                <a:moveTo>
                  <a:pt x="55485" y="0"/>
                </a:moveTo>
                <a:cubicBezTo>
                  <a:pt x="55453" y="0"/>
                  <a:pt x="55422" y="32"/>
                  <a:pt x="55422" y="64"/>
                </a:cubicBezTo>
                <a:cubicBezTo>
                  <a:pt x="55422" y="95"/>
                  <a:pt x="55453" y="127"/>
                  <a:pt x="55485" y="127"/>
                </a:cubicBezTo>
                <a:lnTo>
                  <a:pt x="56688" y="127"/>
                </a:lnTo>
                <a:cubicBezTo>
                  <a:pt x="56720" y="127"/>
                  <a:pt x="56720" y="95"/>
                  <a:pt x="56720" y="64"/>
                </a:cubicBezTo>
                <a:cubicBezTo>
                  <a:pt x="56720" y="32"/>
                  <a:pt x="56720" y="0"/>
                  <a:pt x="56688" y="0"/>
                </a:cubicBezTo>
                <a:close/>
                <a:moveTo>
                  <a:pt x="57480" y="0"/>
                </a:moveTo>
                <a:cubicBezTo>
                  <a:pt x="57448" y="0"/>
                  <a:pt x="57417" y="32"/>
                  <a:pt x="57417" y="64"/>
                </a:cubicBezTo>
                <a:cubicBezTo>
                  <a:pt x="57417" y="95"/>
                  <a:pt x="57448" y="127"/>
                  <a:pt x="57480" y="127"/>
                </a:cubicBezTo>
                <a:lnTo>
                  <a:pt x="58652" y="127"/>
                </a:lnTo>
                <a:cubicBezTo>
                  <a:pt x="58683" y="127"/>
                  <a:pt x="58715" y="95"/>
                  <a:pt x="58715" y="64"/>
                </a:cubicBezTo>
                <a:cubicBezTo>
                  <a:pt x="58715" y="32"/>
                  <a:pt x="58683" y="0"/>
                  <a:pt x="58652" y="0"/>
                </a:cubicBezTo>
                <a:close/>
                <a:moveTo>
                  <a:pt x="59443" y="0"/>
                </a:moveTo>
                <a:cubicBezTo>
                  <a:pt x="59412" y="0"/>
                  <a:pt x="59380" y="32"/>
                  <a:pt x="59380" y="64"/>
                </a:cubicBezTo>
                <a:cubicBezTo>
                  <a:pt x="59380" y="95"/>
                  <a:pt x="59412" y="127"/>
                  <a:pt x="59443" y="127"/>
                </a:cubicBezTo>
                <a:lnTo>
                  <a:pt x="60647" y="127"/>
                </a:lnTo>
                <a:cubicBezTo>
                  <a:pt x="60679" y="127"/>
                  <a:pt x="60679" y="95"/>
                  <a:pt x="60679" y="64"/>
                </a:cubicBezTo>
                <a:cubicBezTo>
                  <a:pt x="60679" y="32"/>
                  <a:pt x="60679" y="0"/>
                  <a:pt x="60647" y="0"/>
                </a:cubicBezTo>
                <a:close/>
                <a:moveTo>
                  <a:pt x="61439" y="0"/>
                </a:moveTo>
                <a:cubicBezTo>
                  <a:pt x="61407" y="0"/>
                  <a:pt x="61375" y="32"/>
                  <a:pt x="61375" y="64"/>
                </a:cubicBezTo>
                <a:cubicBezTo>
                  <a:pt x="61375" y="95"/>
                  <a:pt x="61407" y="127"/>
                  <a:pt x="61439" y="127"/>
                </a:cubicBezTo>
                <a:lnTo>
                  <a:pt x="62610" y="127"/>
                </a:lnTo>
                <a:cubicBezTo>
                  <a:pt x="62642" y="127"/>
                  <a:pt x="62674" y="95"/>
                  <a:pt x="62674" y="64"/>
                </a:cubicBezTo>
                <a:cubicBezTo>
                  <a:pt x="62674" y="32"/>
                  <a:pt x="62642" y="0"/>
                  <a:pt x="62610" y="0"/>
                </a:cubicBezTo>
                <a:close/>
                <a:moveTo>
                  <a:pt x="63402" y="0"/>
                </a:moveTo>
                <a:cubicBezTo>
                  <a:pt x="63370" y="0"/>
                  <a:pt x="63339" y="32"/>
                  <a:pt x="63339" y="64"/>
                </a:cubicBezTo>
                <a:cubicBezTo>
                  <a:pt x="63339" y="95"/>
                  <a:pt x="63370" y="127"/>
                  <a:pt x="63402" y="127"/>
                </a:cubicBezTo>
                <a:lnTo>
                  <a:pt x="64606" y="127"/>
                </a:lnTo>
                <a:cubicBezTo>
                  <a:pt x="64637" y="127"/>
                  <a:pt x="64637" y="95"/>
                  <a:pt x="64637" y="64"/>
                </a:cubicBezTo>
                <a:cubicBezTo>
                  <a:pt x="64637" y="32"/>
                  <a:pt x="64637" y="0"/>
                  <a:pt x="64606" y="0"/>
                </a:cubicBezTo>
                <a:close/>
                <a:moveTo>
                  <a:pt x="65397" y="0"/>
                </a:moveTo>
                <a:cubicBezTo>
                  <a:pt x="65366" y="0"/>
                  <a:pt x="65334" y="32"/>
                  <a:pt x="65334" y="64"/>
                </a:cubicBezTo>
                <a:cubicBezTo>
                  <a:pt x="65334" y="95"/>
                  <a:pt x="65334" y="127"/>
                  <a:pt x="65397" y="127"/>
                </a:cubicBezTo>
                <a:lnTo>
                  <a:pt x="66569" y="127"/>
                </a:lnTo>
                <a:cubicBezTo>
                  <a:pt x="66601" y="127"/>
                  <a:pt x="66632" y="95"/>
                  <a:pt x="66632" y="64"/>
                </a:cubicBezTo>
                <a:cubicBezTo>
                  <a:pt x="66632" y="32"/>
                  <a:pt x="66601" y="0"/>
                  <a:pt x="66569" y="0"/>
                </a:cubicBezTo>
                <a:close/>
                <a:moveTo>
                  <a:pt x="67361" y="0"/>
                </a:moveTo>
                <a:cubicBezTo>
                  <a:pt x="67329" y="0"/>
                  <a:pt x="67297" y="32"/>
                  <a:pt x="67297" y="64"/>
                </a:cubicBezTo>
                <a:cubicBezTo>
                  <a:pt x="67297" y="95"/>
                  <a:pt x="67329" y="127"/>
                  <a:pt x="67361" y="127"/>
                </a:cubicBezTo>
                <a:lnTo>
                  <a:pt x="68564" y="127"/>
                </a:lnTo>
                <a:cubicBezTo>
                  <a:pt x="68596" y="127"/>
                  <a:pt x="68596" y="95"/>
                  <a:pt x="68596" y="64"/>
                </a:cubicBezTo>
                <a:cubicBezTo>
                  <a:pt x="68596" y="32"/>
                  <a:pt x="68596" y="0"/>
                  <a:pt x="68564" y="0"/>
                </a:cubicBezTo>
                <a:close/>
                <a:moveTo>
                  <a:pt x="69356" y="0"/>
                </a:moveTo>
                <a:cubicBezTo>
                  <a:pt x="69324" y="0"/>
                  <a:pt x="69293" y="32"/>
                  <a:pt x="69293" y="64"/>
                </a:cubicBezTo>
                <a:cubicBezTo>
                  <a:pt x="69293" y="95"/>
                  <a:pt x="69293" y="127"/>
                  <a:pt x="69356" y="127"/>
                </a:cubicBezTo>
                <a:lnTo>
                  <a:pt x="70528" y="127"/>
                </a:lnTo>
                <a:cubicBezTo>
                  <a:pt x="70559" y="127"/>
                  <a:pt x="70591" y="95"/>
                  <a:pt x="70591" y="64"/>
                </a:cubicBezTo>
                <a:cubicBezTo>
                  <a:pt x="70591" y="32"/>
                  <a:pt x="70559" y="0"/>
                  <a:pt x="70528" y="0"/>
                </a:cubicBezTo>
                <a:close/>
                <a:moveTo>
                  <a:pt x="71319" y="0"/>
                </a:moveTo>
                <a:cubicBezTo>
                  <a:pt x="71288" y="0"/>
                  <a:pt x="71256" y="32"/>
                  <a:pt x="71256" y="64"/>
                </a:cubicBezTo>
                <a:cubicBezTo>
                  <a:pt x="71256" y="95"/>
                  <a:pt x="71288" y="127"/>
                  <a:pt x="71319" y="127"/>
                </a:cubicBezTo>
                <a:lnTo>
                  <a:pt x="72523" y="127"/>
                </a:lnTo>
                <a:cubicBezTo>
                  <a:pt x="72554" y="127"/>
                  <a:pt x="72554" y="95"/>
                  <a:pt x="72554" y="64"/>
                </a:cubicBezTo>
                <a:cubicBezTo>
                  <a:pt x="72554" y="32"/>
                  <a:pt x="72554" y="0"/>
                  <a:pt x="72523" y="0"/>
                </a:cubicBezTo>
                <a:close/>
                <a:moveTo>
                  <a:pt x="73315" y="0"/>
                </a:moveTo>
                <a:cubicBezTo>
                  <a:pt x="73283" y="0"/>
                  <a:pt x="73251" y="32"/>
                  <a:pt x="73251" y="64"/>
                </a:cubicBezTo>
                <a:cubicBezTo>
                  <a:pt x="73251" y="95"/>
                  <a:pt x="73251" y="127"/>
                  <a:pt x="73315" y="127"/>
                </a:cubicBezTo>
                <a:lnTo>
                  <a:pt x="74486" y="127"/>
                </a:lnTo>
                <a:cubicBezTo>
                  <a:pt x="74518" y="127"/>
                  <a:pt x="74550" y="95"/>
                  <a:pt x="74550" y="64"/>
                </a:cubicBezTo>
                <a:cubicBezTo>
                  <a:pt x="74550" y="32"/>
                  <a:pt x="74518" y="0"/>
                  <a:pt x="74486" y="0"/>
                </a:cubicBezTo>
                <a:close/>
                <a:moveTo>
                  <a:pt x="75278" y="0"/>
                </a:moveTo>
                <a:cubicBezTo>
                  <a:pt x="75246" y="0"/>
                  <a:pt x="75215" y="32"/>
                  <a:pt x="75215" y="64"/>
                </a:cubicBezTo>
                <a:cubicBezTo>
                  <a:pt x="75215" y="95"/>
                  <a:pt x="75246" y="127"/>
                  <a:pt x="75278" y="127"/>
                </a:cubicBezTo>
                <a:lnTo>
                  <a:pt x="76481" y="127"/>
                </a:lnTo>
                <a:cubicBezTo>
                  <a:pt x="76513" y="127"/>
                  <a:pt x="76513" y="95"/>
                  <a:pt x="76513" y="64"/>
                </a:cubicBezTo>
                <a:cubicBezTo>
                  <a:pt x="76513" y="32"/>
                  <a:pt x="76513" y="0"/>
                  <a:pt x="76481" y="0"/>
                </a:cubicBezTo>
                <a:close/>
                <a:moveTo>
                  <a:pt x="77273" y="0"/>
                </a:moveTo>
                <a:cubicBezTo>
                  <a:pt x="77242" y="0"/>
                  <a:pt x="77210" y="32"/>
                  <a:pt x="77210" y="64"/>
                </a:cubicBezTo>
                <a:cubicBezTo>
                  <a:pt x="77210" y="95"/>
                  <a:pt x="77210" y="127"/>
                  <a:pt x="77273" y="127"/>
                </a:cubicBezTo>
                <a:lnTo>
                  <a:pt x="78445" y="127"/>
                </a:lnTo>
                <a:cubicBezTo>
                  <a:pt x="78477" y="127"/>
                  <a:pt x="78508" y="95"/>
                  <a:pt x="78508" y="64"/>
                </a:cubicBezTo>
                <a:cubicBezTo>
                  <a:pt x="78508" y="32"/>
                  <a:pt x="78477" y="0"/>
                  <a:pt x="78445" y="0"/>
                </a:cubicBezTo>
                <a:close/>
                <a:moveTo>
                  <a:pt x="79237" y="0"/>
                </a:moveTo>
                <a:cubicBezTo>
                  <a:pt x="79205" y="0"/>
                  <a:pt x="79173" y="32"/>
                  <a:pt x="79173" y="64"/>
                </a:cubicBezTo>
                <a:cubicBezTo>
                  <a:pt x="79173" y="95"/>
                  <a:pt x="79205" y="127"/>
                  <a:pt x="79237" y="127"/>
                </a:cubicBezTo>
                <a:lnTo>
                  <a:pt x="80440" y="127"/>
                </a:lnTo>
                <a:cubicBezTo>
                  <a:pt x="80472" y="127"/>
                  <a:pt x="80472" y="95"/>
                  <a:pt x="80472" y="64"/>
                </a:cubicBezTo>
                <a:cubicBezTo>
                  <a:pt x="80472" y="32"/>
                  <a:pt x="80472" y="0"/>
                  <a:pt x="80440" y="0"/>
                </a:cubicBezTo>
                <a:close/>
                <a:moveTo>
                  <a:pt x="81232" y="0"/>
                </a:moveTo>
                <a:cubicBezTo>
                  <a:pt x="81200" y="0"/>
                  <a:pt x="81168" y="32"/>
                  <a:pt x="81168" y="64"/>
                </a:cubicBezTo>
                <a:cubicBezTo>
                  <a:pt x="81168" y="95"/>
                  <a:pt x="81168" y="127"/>
                  <a:pt x="81232" y="127"/>
                </a:cubicBezTo>
                <a:lnTo>
                  <a:pt x="82404" y="127"/>
                </a:lnTo>
                <a:cubicBezTo>
                  <a:pt x="82435" y="127"/>
                  <a:pt x="82467" y="95"/>
                  <a:pt x="82467" y="64"/>
                </a:cubicBezTo>
                <a:cubicBezTo>
                  <a:pt x="82467" y="32"/>
                  <a:pt x="82435" y="0"/>
                  <a:pt x="82404" y="0"/>
                </a:cubicBezTo>
                <a:close/>
                <a:moveTo>
                  <a:pt x="83195" y="0"/>
                </a:moveTo>
                <a:cubicBezTo>
                  <a:pt x="83164" y="0"/>
                  <a:pt x="83132" y="32"/>
                  <a:pt x="83132" y="64"/>
                </a:cubicBezTo>
                <a:cubicBezTo>
                  <a:pt x="83132" y="95"/>
                  <a:pt x="83164" y="127"/>
                  <a:pt x="83195" y="127"/>
                </a:cubicBezTo>
                <a:lnTo>
                  <a:pt x="84399" y="127"/>
                </a:lnTo>
                <a:cubicBezTo>
                  <a:pt x="84430" y="127"/>
                  <a:pt x="84430" y="95"/>
                  <a:pt x="84430" y="64"/>
                </a:cubicBezTo>
                <a:cubicBezTo>
                  <a:pt x="84430" y="32"/>
                  <a:pt x="84430" y="0"/>
                  <a:pt x="84399" y="0"/>
                </a:cubicBezTo>
                <a:close/>
                <a:moveTo>
                  <a:pt x="85190" y="0"/>
                </a:moveTo>
                <a:cubicBezTo>
                  <a:pt x="85159" y="0"/>
                  <a:pt x="85127" y="32"/>
                  <a:pt x="85127" y="64"/>
                </a:cubicBezTo>
                <a:cubicBezTo>
                  <a:pt x="85127" y="95"/>
                  <a:pt x="85127" y="127"/>
                  <a:pt x="85190" y="127"/>
                </a:cubicBezTo>
                <a:lnTo>
                  <a:pt x="86362" y="127"/>
                </a:lnTo>
                <a:cubicBezTo>
                  <a:pt x="86394" y="127"/>
                  <a:pt x="86426" y="95"/>
                  <a:pt x="86426" y="64"/>
                </a:cubicBezTo>
                <a:cubicBezTo>
                  <a:pt x="86426" y="32"/>
                  <a:pt x="86394" y="0"/>
                  <a:pt x="86362" y="0"/>
                </a:cubicBezTo>
                <a:close/>
                <a:moveTo>
                  <a:pt x="87154" y="0"/>
                </a:moveTo>
                <a:cubicBezTo>
                  <a:pt x="87122" y="0"/>
                  <a:pt x="87091" y="32"/>
                  <a:pt x="87091" y="64"/>
                </a:cubicBezTo>
                <a:cubicBezTo>
                  <a:pt x="87091" y="95"/>
                  <a:pt x="87122" y="127"/>
                  <a:pt x="87154" y="127"/>
                </a:cubicBezTo>
                <a:lnTo>
                  <a:pt x="88357" y="127"/>
                </a:lnTo>
                <a:cubicBezTo>
                  <a:pt x="88389" y="127"/>
                  <a:pt x="88389" y="95"/>
                  <a:pt x="88389" y="64"/>
                </a:cubicBezTo>
                <a:cubicBezTo>
                  <a:pt x="88389" y="32"/>
                  <a:pt x="88389" y="0"/>
                  <a:pt x="88357" y="0"/>
                </a:cubicBezTo>
                <a:close/>
                <a:moveTo>
                  <a:pt x="89149" y="0"/>
                </a:moveTo>
                <a:cubicBezTo>
                  <a:pt x="89117" y="0"/>
                  <a:pt x="89086" y="32"/>
                  <a:pt x="89086" y="64"/>
                </a:cubicBezTo>
                <a:cubicBezTo>
                  <a:pt x="89086" y="95"/>
                  <a:pt x="89086" y="127"/>
                  <a:pt x="89149" y="127"/>
                </a:cubicBezTo>
                <a:lnTo>
                  <a:pt x="90321" y="127"/>
                </a:lnTo>
                <a:cubicBezTo>
                  <a:pt x="90352" y="127"/>
                  <a:pt x="90384" y="95"/>
                  <a:pt x="90384" y="64"/>
                </a:cubicBezTo>
                <a:cubicBezTo>
                  <a:pt x="90384" y="32"/>
                  <a:pt x="90352" y="0"/>
                  <a:pt x="90321" y="0"/>
                </a:cubicBezTo>
                <a:close/>
                <a:moveTo>
                  <a:pt x="91113" y="0"/>
                </a:moveTo>
                <a:cubicBezTo>
                  <a:pt x="91081" y="0"/>
                  <a:pt x="91049" y="32"/>
                  <a:pt x="91049" y="64"/>
                </a:cubicBezTo>
                <a:cubicBezTo>
                  <a:pt x="91049" y="95"/>
                  <a:pt x="91081" y="127"/>
                  <a:pt x="91113" y="127"/>
                </a:cubicBezTo>
                <a:lnTo>
                  <a:pt x="92316" y="127"/>
                </a:lnTo>
                <a:cubicBezTo>
                  <a:pt x="92348" y="127"/>
                  <a:pt x="92348" y="95"/>
                  <a:pt x="92348" y="64"/>
                </a:cubicBezTo>
                <a:cubicBezTo>
                  <a:pt x="92348" y="32"/>
                  <a:pt x="92348" y="0"/>
                  <a:pt x="92316" y="0"/>
                </a:cubicBezTo>
                <a:close/>
                <a:moveTo>
                  <a:pt x="93108" y="0"/>
                </a:moveTo>
                <a:cubicBezTo>
                  <a:pt x="93076" y="0"/>
                  <a:pt x="93044" y="32"/>
                  <a:pt x="93044" y="64"/>
                </a:cubicBezTo>
                <a:cubicBezTo>
                  <a:pt x="93044" y="95"/>
                  <a:pt x="93044" y="127"/>
                  <a:pt x="93108" y="127"/>
                </a:cubicBezTo>
                <a:lnTo>
                  <a:pt x="94279" y="127"/>
                </a:lnTo>
                <a:cubicBezTo>
                  <a:pt x="94311" y="127"/>
                  <a:pt x="94343" y="95"/>
                  <a:pt x="94343" y="64"/>
                </a:cubicBezTo>
                <a:cubicBezTo>
                  <a:pt x="94343" y="32"/>
                  <a:pt x="94311" y="0"/>
                  <a:pt x="94279" y="0"/>
                </a:cubicBezTo>
                <a:close/>
                <a:moveTo>
                  <a:pt x="95071" y="0"/>
                </a:moveTo>
                <a:cubicBezTo>
                  <a:pt x="95040" y="0"/>
                  <a:pt x="95008" y="32"/>
                  <a:pt x="95008" y="64"/>
                </a:cubicBezTo>
                <a:cubicBezTo>
                  <a:pt x="95008" y="95"/>
                  <a:pt x="95040" y="127"/>
                  <a:pt x="95071" y="127"/>
                </a:cubicBezTo>
                <a:lnTo>
                  <a:pt x="96275" y="127"/>
                </a:lnTo>
                <a:cubicBezTo>
                  <a:pt x="96306" y="127"/>
                  <a:pt x="96306" y="95"/>
                  <a:pt x="96306" y="64"/>
                </a:cubicBezTo>
                <a:cubicBezTo>
                  <a:pt x="96306" y="32"/>
                  <a:pt x="96306" y="0"/>
                  <a:pt x="96275" y="0"/>
                </a:cubicBezTo>
                <a:close/>
                <a:moveTo>
                  <a:pt x="97066" y="0"/>
                </a:moveTo>
                <a:cubicBezTo>
                  <a:pt x="97035" y="0"/>
                  <a:pt x="97003" y="32"/>
                  <a:pt x="97003" y="64"/>
                </a:cubicBezTo>
                <a:cubicBezTo>
                  <a:pt x="97003" y="95"/>
                  <a:pt x="97003" y="127"/>
                  <a:pt x="97066" y="127"/>
                </a:cubicBezTo>
                <a:lnTo>
                  <a:pt x="98238" y="127"/>
                </a:lnTo>
                <a:cubicBezTo>
                  <a:pt x="98270" y="127"/>
                  <a:pt x="98301" y="95"/>
                  <a:pt x="98301" y="64"/>
                </a:cubicBezTo>
                <a:cubicBezTo>
                  <a:pt x="98301" y="32"/>
                  <a:pt x="98270" y="0"/>
                  <a:pt x="98238" y="0"/>
                </a:cubicBezTo>
                <a:close/>
                <a:moveTo>
                  <a:pt x="99030" y="0"/>
                </a:moveTo>
                <a:cubicBezTo>
                  <a:pt x="98998" y="0"/>
                  <a:pt x="98966" y="32"/>
                  <a:pt x="98966" y="64"/>
                </a:cubicBezTo>
                <a:cubicBezTo>
                  <a:pt x="98966" y="95"/>
                  <a:pt x="98998" y="127"/>
                  <a:pt x="99030" y="127"/>
                </a:cubicBezTo>
                <a:lnTo>
                  <a:pt x="100233" y="127"/>
                </a:lnTo>
                <a:cubicBezTo>
                  <a:pt x="100265" y="127"/>
                  <a:pt x="100265" y="95"/>
                  <a:pt x="100265" y="64"/>
                </a:cubicBezTo>
                <a:cubicBezTo>
                  <a:pt x="100265" y="32"/>
                  <a:pt x="100265" y="0"/>
                  <a:pt x="100233" y="0"/>
                </a:cubicBezTo>
                <a:close/>
                <a:moveTo>
                  <a:pt x="101025" y="0"/>
                </a:moveTo>
                <a:cubicBezTo>
                  <a:pt x="100993" y="0"/>
                  <a:pt x="100962" y="32"/>
                  <a:pt x="100962" y="64"/>
                </a:cubicBezTo>
                <a:cubicBezTo>
                  <a:pt x="100962" y="95"/>
                  <a:pt x="100962" y="127"/>
                  <a:pt x="101025" y="127"/>
                </a:cubicBezTo>
                <a:lnTo>
                  <a:pt x="102197" y="127"/>
                </a:lnTo>
                <a:cubicBezTo>
                  <a:pt x="102228" y="127"/>
                  <a:pt x="102260" y="95"/>
                  <a:pt x="102260" y="64"/>
                </a:cubicBezTo>
                <a:cubicBezTo>
                  <a:pt x="102260" y="32"/>
                  <a:pt x="102228" y="0"/>
                  <a:pt x="102197" y="0"/>
                </a:cubicBezTo>
                <a:close/>
                <a:moveTo>
                  <a:pt x="102988" y="0"/>
                </a:moveTo>
                <a:cubicBezTo>
                  <a:pt x="102957" y="0"/>
                  <a:pt x="102925" y="32"/>
                  <a:pt x="102925" y="64"/>
                </a:cubicBezTo>
                <a:cubicBezTo>
                  <a:pt x="102925" y="95"/>
                  <a:pt x="102957" y="127"/>
                  <a:pt x="102988" y="127"/>
                </a:cubicBezTo>
                <a:lnTo>
                  <a:pt x="104192" y="127"/>
                </a:lnTo>
                <a:cubicBezTo>
                  <a:pt x="104224" y="127"/>
                  <a:pt x="104224" y="95"/>
                  <a:pt x="104224" y="64"/>
                </a:cubicBezTo>
                <a:cubicBezTo>
                  <a:pt x="104224" y="32"/>
                  <a:pt x="104224" y="0"/>
                  <a:pt x="104192" y="0"/>
                </a:cubicBezTo>
                <a:close/>
                <a:moveTo>
                  <a:pt x="104984" y="0"/>
                </a:moveTo>
                <a:cubicBezTo>
                  <a:pt x="104952" y="0"/>
                  <a:pt x="104920" y="32"/>
                  <a:pt x="104920" y="64"/>
                </a:cubicBezTo>
                <a:cubicBezTo>
                  <a:pt x="104920" y="95"/>
                  <a:pt x="104920" y="127"/>
                  <a:pt x="104984" y="127"/>
                </a:cubicBezTo>
                <a:lnTo>
                  <a:pt x="106155" y="127"/>
                </a:lnTo>
                <a:cubicBezTo>
                  <a:pt x="106187" y="127"/>
                  <a:pt x="106219" y="95"/>
                  <a:pt x="106219" y="64"/>
                </a:cubicBezTo>
                <a:cubicBezTo>
                  <a:pt x="106219" y="32"/>
                  <a:pt x="106187" y="0"/>
                  <a:pt x="106155" y="0"/>
                </a:cubicBezTo>
                <a:close/>
                <a:moveTo>
                  <a:pt x="106947" y="0"/>
                </a:moveTo>
                <a:cubicBezTo>
                  <a:pt x="106915" y="0"/>
                  <a:pt x="106884" y="32"/>
                  <a:pt x="106884" y="64"/>
                </a:cubicBezTo>
                <a:cubicBezTo>
                  <a:pt x="106884" y="95"/>
                  <a:pt x="106915" y="127"/>
                  <a:pt x="106947" y="127"/>
                </a:cubicBezTo>
                <a:lnTo>
                  <a:pt x="108151" y="127"/>
                </a:lnTo>
                <a:cubicBezTo>
                  <a:pt x="108182" y="127"/>
                  <a:pt x="108182" y="95"/>
                  <a:pt x="108182" y="64"/>
                </a:cubicBezTo>
                <a:cubicBezTo>
                  <a:pt x="108182" y="32"/>
                  <a:pt x="108182" y="0"/>
                  <a:pt x="108151" y="0"/>
                </a:cubicBezTo>
                <a:close/>
                <a:moveTo>
                  <a:pt x="108942" y="0"/>
                </a:moveTo>
                <a:cubicBezTo>
                  <a:pt x="108911" y="0"/>
                  <a:pt x="108879" y="32"/>
                  <a:pt x="108879" y="64"/>
                </a:cubicBezTo>
                <a:cubicBezTo>
                  <a:pt x="108879" y="95"/>
                  <a:pt x="108879" y="127"/>
                  <a:pt x="108942" y="127"/>
                </a:cubicBezTo>
                <a:lnTo>
                  <a:pt x="110114" y="127"/>
                </a:lnTo>
                <a:cubicBezTo>
                  <a:pt x="110146" y="127"/>
                  <a:pt x="110177" y="95"/>
                  <a:pt x="110177" y="64"/>
                </a:cubicBezTo>
                <a:cubicBezTo>
                  <a:pt x="110177" y="32"/>
                  <a:pt x="110146" y="0"/>
                  <a:pt x="110114" y="0"/>
                </a:cubicBezTo>
                <a:close/>
                <a:moveTo>
                  <a:pt x="110906" y="0"/>
                </a:moveTo>
                <a:cubicBezTo>
                  <a:pt x="110874" y="0"/>
                  <a:pt x="110842" y="32"/>
                  <a:pt x="110842" y="64"/>
                </a:cubicBezTo>
                <a:cubicBezTo>
                  <a:pt x="110842" y="95"/>
                  <a:pt x="110874" y="127"/>
                  <a:pt x="110906" y="127"/>
                </a:cubicBezTo>
                <a:lnTo>
                  <a:pt x="112109" y="127"/>
                </a:lnTo>
                <a:cubicBezTo>
                  <a:pt x="112141" y="127"/>
                  <a:pt x="112141" y="95"/>
                  <a:pt x="112141" y="64"/>
                </a:cubicBezTo>
                <a:cubicBezTo>
                  <a:pt x="112141" y="32"/>
                  <a:pt x="112141" y="0"/>
                  <a:pt x="112109" y="0"/>
                </a:cubicBezTo>
                <a:close/>
                <a:moveTo>
                  <a:pt x="112901" y="0"/>
                </a:moveTo>
                <a:cubicBezTo>
                  <a:pt x="112869" y="0"/>
                  <a:pt x="112838" y="32"/>
                  <a:pt x="112838" y="64"/>
                </a:cubicBezTo>
                <a:cubicBezTo>
                  <a:pt x="112838" y="95"/>
                  <a:pt x="112838" y="127"/>
                  <a:pt x="112901" y="127"/>
                </a:cubicBezTo>
                <a:lnTo>
                  <a:pt x="114073" y="127"/>
                </a:lnTo>
                <a:cubicBezTo>
                  <a:pt x="114104" y="127"/>
                  <a:pt x="114136" y="95"/>
                  <a:pt x="114136" y="64"/>
                </a:cubicBezTo>
                <a:cubicBezTo>
                  <a:pt x="114136" y="32"/>
                  <a:pt x="114104" y="0"/>
                  <a:pt x="114073" y="0"/>
                </a:cubicBezTo>
                <a:close/>
                <a:moveTo>
                  <a:pt x="114864" y="0"/>
                </a:moveTo>
                <a:cubicBezTo>
                  <a:pt x="114833" y="0"/>
                  <a:pt x="114801" y="32"/>
                  <a:pt x="114801" y="64"/>
                </a:cubicBezTo>
                <a:cubicBezTo>
                  <a:pt x="114801" y="95"/>
                  <a:pt x="114833" y="127"/>
                  <a:pt x="114864" y="127"/>
                </a:cubicBezTo>
                <a:lnTo>
                  <a:pt x="116068" y="127"/>
                </a:lnTo>
                <a:cubicBezTo>
                  <a:pt x="116099" y="127"/>
                  <a:pt x="116099" y="95"/>
                  <a:pt x="116099" y="64"/>
                </a:cubicBezTo>
                <a:cubicBezTo>
                  <a:pt x="116099" y="32"/>
                  <a:pt x="116099" y="0"/>
                  <a:pt x="116068" y="0"/>
                </a:cubicBezTo>
                <a:close/>
                <a:moveTo>
                  <a:pt x="116860" y="0"/>
                </a:moveTo>
                <a:cubicBezTo>
                  <a:pt x="116828" y="0"/>
                  <a:pt x="116796" y="32"/>
                  <a:pt x="116796" y="64"/>
                </a:cubicBezTo>
                <a:cubicBezTo>
                  <a:pt x="116796" y="95"/>
                  <a:pt x="116796" y="127"/>
                  <a:pt x="116860" y="127"/>
                </a:cubicBezTo>
                <a:lnTo>
                  <a:pt x="118031" y="127"/>
                </a:lnTo>
                <a:cubicBezTo>
                  <a:pt x="118063" y="127"/>
                  <a:pt x="118095" y="95"/>
                  <a:pt x="118095" y="64"/>
                </a:cubicBezTo>
                <a:cubicBezTo>
                  <a:pt x="118095" y="32"/>
                  <a:pt x="118063" y="0"/>
                  <a:pt x="118031" y="0"/>
                </a:cubicBezTo>
                <a:close/>
                <a:moveTo>
                  <a:pt x="118823" y="0"/>
                </a:moveTo>
                <a:cubicBezTo>
                  <a:pt x="118791" y="0"/>
                  <a:pt x="118760" y="32"/>
                  <a:pt x="118760" y="64"/>
                </a:cubicBezTo>
                <a:cubicBezTo>
                  <a:pt x="118760" y="95"/>
                  <a:pt x="118791" y="127"/>
                  <a:pt x="118823" y="127"/>
                </a:cubicBezTo>
                <a:lnTo>
                  <a:pt x="120026" y="127"/>
                </a:lnTo>
                <a:cubicBezTo>
                  <a:pt x="120058" y="127"/>
                  <a:pt x="120058" y="95"/>
                  <a:pt x="120058" y="64"/>
                </a:cubicBezTo>
                <a:cubicBezTo>
                  <a:pt x="120058" y="32"/>
                  <a:pt x="120058" y="0"/>
                  <a:pt x="120026" y="0"/>
                </a:cubicBezTo>
                <a:close/>
                <a:moveTo>
                  <a:pt x="120818" y="0"/>
                </a:moveTo>
                <a:cubicBezTo>
                  <a:pt x="120786" y="0"/>
                  <a:pt x="120755" y="32"/>
                  <a:pt x="120755" y="64"/>
                </a:cubicBezTo>
                <a:cubicBezTo>
                  <a:pt x="120755" y="95"/>
                  <a:pt x="120786" y="127"/>
                  <a:pt x="120818" y="127"/>
                </a:cubicBezTo>
                <a:lnTo>
                  <a:pt x="121990" y="127"/>
                </a:lnTo>
                <a:cubicBezTo>
                  <a:pt x="122022" y="127"/>
                  <a:pt x="122053" y="95"/>
                  <a:pt x="122053" y="64"/>
                </a:cubicBezTo>
                <a:cubicBezTo>
                  <a:pt x="122053" y="32"/>
                  <a:pt x="122022" y="0"/>
                  <a:pt x="121990" y="0"/>
                </a:cubicBezTo>
                <a:close/>
                <a:moveTo>
                  <a:pt x="122782" y="0"/>
                </a:moveTo>
                <a:cubicBezTo>
                  <a:pt x="122750" y="0"/>
                  <a:pt x="122718" y="32"/>
                  <a:pt x="122718" y="64"/>
                </a:cubicBezTo>
                <a:cubicBezTo>
                  <a:pt x="122718" y="95"/>
                  <a:pt x="122750" y="127"/>
                  <a:pt x="122782" y="127"/>
                </a:cubicBezTo>
                <a:lnTo>
                  <a:pt x="123985" y="127"/>
                </a:lnTo>
                <a:cubicBezTo>
                  <a:pt x="124017" y="127"/>
                  <a:pt x="124017" y="95"/>
                  <a:pt x="124017" y="64"/>
                </a:cubicBezTo>
                <a:cubicBezTo>
                  <a:pt x="124017" y="32"/>
                  <a:pt x="124017" y="0"/>
                  <a:pt x="123985" y="0"/>
                </a:cubicBezTo>
                <a:close/>
                <a:moveTo>
                  <a:pt x="124777" y="0"/>
                </a:moveTo>
                <a:cubicBezTo>
                  <a:pt x="124745" y="0"/>
                  <a:pt x="124713" y="32"/>
                  <a:pt x="124713" y="64"/>
                </a:cubicBezTo>
                <a:cubicBezTo>
                  <a:pt x="124713" y="95"/>
                  <a:pt x="124745" y="127"/>
                  <a:pt x="124777" y="127"/>
                </a:cubicBezTo>
                <a:lnTo>
                  <a:pt x="125949" y="127"/>
                </a:lnTo>
                <a:cubicBezTo>
                  <a:pt x="125980" y="127"/>
                  <a:pt x="126012" y="95"/>
                  <a:pt x="126012" y="64"/>
                </a:cubicBezTo>
                <a:cubicBezTo>
                  <a:pt x="126012" y="32"/>
                  <a:pt x="125980" y="0"/>
                  <a:pt x="125949" y="0"/>
                </a:cubicBezTo>
                <a:close/>
                <a:moveTo>
                  <a:pt x="126740" y="0"/>
                </a:moveTo>
                <a:cubicBezTo>
                  <a:pt x="126709" y="0"/>
                  <a:pt x="126677" y="32"/>
                  <a:pt x="126677" y="64"/>
                </a:cubicBezTo>
                <a:cubicBezTo>
                  <a:pt x="126677" y="95"/>
                  <a:pt x="126709" y="127"/>
                  <a:pt x="126740" y="127"/>
                </a:cubicBezTo>
                <a:lnTo>
                  <a:pt x="127944" y="127"/>
                </a:lnTo>
                <a:cubicBezTo>
                  <a:pt x="127975" y="127"/>
                  <a:pt x="127975" y="95"/>
                  <a:pt x="127975" y="64"/>
                </a:cubicBezTo>
                <a:cubicBezTo>
                  <a:pt x="127975" y="32"/>
                  <a:pt x="127975" y="0"/>
                  <a:pt x="127944" y="0"/>
                </a:cubicBezTo>
                <a:close/>
                <a:moveTo>
                  <a:pt x="128735" y="0"/>
                </a:moveTo>
                <a:cubicBezTo>
                  <a:pt x="128704" y="0"/>
                  <a:pt x="128672" y="32"/>
                  <a:pt x="128672" y="64"/>
                </a:cubicBezTo>
                <a:cubicBezTo>
                  <a:pt x="128672" y="95"/>
                  <a:pt x="128704" y="127"/>
                  <a:pt x="128735" y="127"/>
                </a:cubicBezTo>
                <a:lnTo>
                  <a:pt x="129907" y="127"/>
                </a:lnTo>
                <a:cubicBezTo>
                  <a:pt x="129939" y="127"/>
                  <a:pt x="129971" y="95"/>
                  <a:pt x="129971" y="64"/>
                </a:cubicBezTo>
                <a:cubicBezTo>
                  <a:pt x="129971" y="32"/>
                  <a:pt x="129939" y="0"/>
                  <a:pt x="129907" y="0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8"/>
          <p:cNvSpPr/>
          <p:nvPr/>
        </p:nvSpPr>
        <p:spPr>
          <a:xfrm>
            <a:off x="4453689" y="4696741"/>
            <a:ext cx="4215284" cy="4246"/>
          </a:xfrm>
          <a:custGeom>
            <a:avLst/>
            <a:gdLst/>
            <a:ahLst/>
            <a:cxnLst/>
            <a:rect l="l" t="t" r="r" b="b"/>
            <a:pathLst>
              <a:path w="129971" h="128" extrusionOk="0">
                <a:moveTo>
                  <a:pt x="64" y="0"/>
                </a:moveTo>
                <a:cubicBezTo>
                  <a:pt x="32" y="0"/>
                  <a:pt x="1" y="32"/>
                  <a:pt x="1" y="64"/>
                </a:cubicBezTo>
                <a:cubicBezTo>
                  <a:pt x="1" y="95"/>
                  <a:pt x="32" y="127"/>
                  <a:pt x="64" y="127"/>
                </a:cubicBezTo>
                <a:lnTo>
                  <a:pt x="1267" y="127"/>
                </a:lnTo>
                <a:cubicBezTo>
                  <a:pt x="1299" y="127"/>
                  <a:pt x="1299" y="95"/>
                  <a:pt x="1299" y="64"/>
                </a:cubicBezTo>
                <a:cubicBezTo>
                  <a:pt x="1299" y="32"/>
                  <a:pt x="1299" y="0"/>
                  <a:pt x="1267" y="0"/>
                </a:cubicBezTo>
                <a:close/>
                <a:moveTo>
                  <a:pt x="2059" y="0"/>
                </a:moveTo>
                <a:cubicBezTo>
                  <a:pt x="2027" y="0"/>
                  <a:pt x="1996" y="32"/>
                  <a:pt x="1996" y="64"/>
                </a:cubicBezTo>
                <a:cubicBezTo>
                  <a:pt x="1996" y="95"/>
                  <a:pt x="2027" y="127"/>
                  <a:pt x="2059" y="127"/>
                </a:cubicBezTo>
                <a:lnTo>
                  <a:pt x="3231" y="127"/>
                </a:lnTo>
                <a:cubicBezTo>
                  <a:pt x="3263" y="127"/>
                  <a:pt x="3294" y="95"/>
                  <a:pt x="3294" y="64"/>
                </a:cubicBezTo>
                <a:cubicBezTo>
                  <a:pt x="3294" y="32"/>
                  <a:pt x="3263" y="0"/>
                  <a:pt x="3231" y="0"/>
                </a:cubicBezTo>
                <a:close/>
                <a:moveTo>
                  <a:pt x="4023" y="0"/>
                </a:moveTo>
                <a:cubicBezTo>
                  <a:pt x="3991" y="0"/>
                  <a:pt x="3959" y="32"/>
                  <a:pt x="3959" y="64"/>
                </a:cubicBezTo>
                <a:cubicBezTo>
                  <a:pt x="3959" y="95"/>
                  <a:pt x="3991" y="127"/>
                  <a:pt x="4023" y="127"/>
                </a:cubicBezTo>
                <a:lnTo>
                  <a:pt x="5226" y="127"/>
                </a:lnTo>
                <a:cubicBezTo>
                  <a:pt x="5258" y="127"/>
                  <a:pt x="5258" y="95"/>
                  <a:pt x="5258" y="64"/>
                </a:cubicBezTo>
                <a:cubicBezTo>
                  <a:pt x="5258" y="32"/>
                  <a:pt x="5258" y="0"/>
                  <a:pt x="5226" y="0"/>
                </a:cubicBezTo>
                <a:close/>
                <a:moveTo>
                  <a:pt x="6018" y="0"/>
                </a:moveTo>
                <a:cubicBezTo>
                  <a:pt x="5986" y="0"/>
                  <a:pt x="5954" y="32"/>
                  <a:pt x="5954" y="64"/>
                </a:cubicBezTo>
                <a:cubicBezTo>
                  <a:pt x="5954" y="95"/>
                  <a:pt x="5986" y="127"/>
                  <a:pt x="6018" y="127"/>
                </a:cubicBezTo>
                <a:lnTo>
                  <a:pt x="7190" y="127"/>
                </a:lnTo>
                <a:cubicBezTo>
                  <a:pt x="7221" y="127"/>
                  <a:pt x="7253" y="95"/>
                  <a:pt x="7253" y="64"/>
                </a:cubicBezTo>
                <a:cubicBezTo>
                  <a:pt x="7253" y="32"/>
                  <a:pt x="7221" y="0"/>
                  <a:pt x="7190" y="0"/>
                </a:cubicBezTo>
                <a:close/>
                <a:moveTo>
                  <a:pt x="7981" y="0"/>
                </a:moveTo>
                <a:cubicBezTo>
                  <a:pt x="7950" y="0"/>
                  <a:pt x="7918" y="32"/>
                  <a:pt x="7918" y="64"/>
                </a:cubicBezTo>
                <a:cubicBezTo>
                  <a:pt x="7918" y="95"/>
                  <a:pt x="7950" y="127"/>
                  <a:pt x="7981" y="127"/>
                </a:cubicBezTo>
                <a:lnTo>
                  <a:pt x="9185" y="127"/>
                </a:lnTo>
                <a:cubicBezTo>
                  <a:pt x="9216" y="127"/>
                  <a:pt x="9216" y="95"/>
                  <a:pt x="9216" y="64"/>
                </a:cubicBezTo>
                <a:cubicBezTo>
                  <a:pt x="9216" y="32"/>
                  <a:pt x="9216" y="0"/>
                  <a:pt x="9185" y="0"/>
                </a:cubicBezTo>
                <a:close/>
                <a:moveTo>
                  <a:pt x="9976" y="0"/>
                </a:moveTo>
                <a:cubicBezTo>
                  <a:pt x="9945" y="0"/>
                  <a:pt x="9913" y="32"/>
                  <a:pt x="9913" y="64"/>
                </a:cubicBezTo>
                <a:cubicBezTo>
                  <a:pt x="9913" y="95"/>
                  <a:pt x="9945" y="127"/>
                  <a:pt x="9976" y="127"/>
                </a:cubicBezTo>
                <a:lnTo>
                  <a:pt x="11148" y="127"/>
                </a:lnTo>
                <a:cubicBezTo>
                  <a:pt x="11180" y="127"/>
                  <a:pt x="11211" y="95"/>
                  <a:pt x="11211" y="64"/>
                </a:cubicBezTo>
                <a:cubicBezTo>
                  <a:pt x="11211" y="32"/>
                  <a:pt x="11180" y="0"/>
                  <a:pt x="11148" y="0"/>
                </a:cubicBezTo>
                <a:close/>
                <a:moveTo>
                  <a:pt x="11940" y="0"/>
                </a:moveTo>
                <a:cubicBezTo>
                  <a:pt x="11908" y="0"/>
                  <a:pt x="11877" y="32"/>
                  <a:pt x="11877" y="64"/>
                </a:cubicBezTo>
                <a:cubicBezTo>
                  <a:pt x="11877" y="95"/>
                  <a:pt x="11908" y="127"/>
                  <a:pt x="11940" y="127"/>
                </a:cubicBezTo>
                <a:lnTo>
                  <a:pt x="13143" y="127"/>
                </a:lnTo>
                <a:cubicBezTo>
                  <a:pt x="13175" y="127"/>
                  <a:pt x="13175" y="95"/>
                  <a:pt x="13175" y="64"/>
                </a:cubicBezTo>
                <a:cubicBezTo>
                  <a:pt x="13175" y="32"/>
                  <a:pt x="13175" y="0"/>
                  <a:pt x="13143" y="0"/>
                </a:cubicBezTo>
                <a:close/>
                <a:moveTo>
                  <a:pt x="13935" y="0"/>
                </a:moveTo>
                <a:cubicBezTo>
                  <a:pt x="13903" y="0"/>
                  <a:pt x="13872" y="32"/>
                  <a:pt x="13872" y="64"/>
                </a:cubicBezTo>
                <a:cubicBezTo>
                  <a:pt x="13872" y="95"/>
                  <a:pt x="13903" y="127"/>
                  <a:pt x="13935" y="127"/>
                </a:cubicBezTo>
                <a:lnTo>
                  <a:pt x="15107" y="127"/>
                </a:lnTo>
                <a:cubicBezTo>
                  <a:pt x="15138" y="127"/>
                  <a:pt x="15170" y="95"/>
                  <a:pt x="15170" y="64"/>
                </a:cubicBezTo>
                <a:cubicBezTo>
                  <a:pt x="15170" y="32"/>
                  <a:pt x="15138" y="0"/>
                  <a:pt x="15107" y="0"/>
                </a:cubicBezTo>
                <a:close/>
                <a:moveTo>
                  <a:pt x="15899" y="0"/>
                </a:moveTo>
                <a:cubicBezTo>
                  <a:pt x="15867" y="0"/>
                  <a:pt x="15835" y="32"/>
                  <a:pt x="15835" y="64"/>
                </a:cubicBezTo>
                <a:cubicBezTo>
                  <a:pt x="15835" y="95"/>
                  <a:pt x="15867" y="127"/>
                  <a:pt x="15899" y="127"/>
                </a:cubicBezTo>
                <a:lnTo>
                  <a:pt x="17102" y="127"/>
                </a:lnTo>
                <a:cubicBezTo>
                  <a:pt x="17134" y="127"/>
                  <a:pt x="17134" y="95"/>
                  <a:pt x="17134" y="64"/>
                </a:cubicBezTo>
                <a:cubicBezTo>
                  <a:pt x="17134" y="32"/>
                  <a:pt x="17134" y="0"/>
                  <a:pt x="17102" y="0"/>
                </a:cubicBezTo>
                <a:close/>
                <a:moveTo>
                  <a:pt x="17894" y="0"/>
                </a:moveTo>
                <a:cubicBezTo>
                  <a:pt x="17862" y="0"/>
                  <a:pt x="17830" y="32"/>
                  <a:pt x="17830" y="64"/>
                </a:cubicBezTo>
                <a:cubicBezTo>
                  <a:pt x="17830" y="95"/>
                  <a:pt x="17862" y="127"/>
                  <a:pt x="17894" y="127"/>
                </a:cubicBezTo>
                <a:lnTo>
                  <a:pt x="19065" y="127"/>
                </a:lnTo>
                <a:cubicBezTo>
                  <a:pt x="19097" y="127"/>
                  <a:pt x="19129" y="95"/>
                  <a:pt x="19129" y="64"/>
                </a:cubicBezTo>
                <a:cubicBezTo>
                  <a:pt x="19129" y="32"/>
                  <a:pt x="19097" y="0"/>
                  <a:pt x="19065" y="0"/>
                </a:cubicBezTo>
                <a:close/>
                <a:moveTo>
                  <a:pt x="19857" y="0"/>
                </a:moveTo>
                <a:cubicBezTo>
                  <a:pt x="19825" y="0"/>
                  <a:pt x="19794" y="32"/>
                  <a:pt x="19794" y="64"/>
                </a:cubicBezTo>
                <a:cubicBezTo>
                  <a:pt x="19794" y="95"/>
                  <a:pt x="19825" y="127"/>
                  <a:pt x="19857" y="127"/>
                </a:cubicBezTo>
                <a:lnTo>
                  <a:pt x="21061" y="127"/>
                </a:lnTo>
                <a:cubicBezTo>
                  <a:pt x="21092" y="127"/>
                  <a:pt x="21092" y="95"/>
                  <a:pt x="21092" y="64"/>
                </a:cubicBezTo>
                <a:cubicBezTo>
                  <a:pt x="21092" y="32"/>
                  <a:pt x="21092" y="0"/>
                  <a:pt x="21061" y="0"/>
                </a:cubicBezTo>
                <a:close/>
                <a:moveTo>
                  <a:pt x="21852" y="0"/>
                </a:moveTo>
                <a:cubicBezTo>
                  <a:pt x="21821" y="0"/>
                  <a:pt x="21789" y="32"/>
                  <a:pt x="21789" y="64"/>
                </a:cubicBezTo>
                <a:cubicBezTo>
                  <a:pt x="21789" y="95"/>
                  <a:pt x="21821" y="127"/>
                  <a:pt x="21852" y="127"/>
                </a:cubicBezTo>
                <a:lnTo>
                  <a:pt x="23024" y="127"/>
                </a:lnTo>
                <a:cubicBezTo>
                  <a:pt x="23056" y="127"/>
                  <a:pt x="23087" y="95"/>
                  <a:pt x="23087" y="64"/>
                </a:cubicBezTo>
                <a:cubicBezTo>
                  <a:pt x="23087" y="32"/>
                  <a:pt x="23056" y="0"/>
                  <a:pt x="23024" y="0"/>
                </a:cubicBezTo>
                <a:close/>
                <a:moveTo>
                  <a:pt x="23816" y="0"/>
                </a:moveTo>
                <a:cubicBezTo>
                  <a:pt x="23784" y="0"/>
                  <a:pt x="23752" y="32"/>
                  <a:pt x="23752" y="64"/>
                </a:cubicBezTo>
                <a:cubicBezTo>
                  <a:pt x="23752" y="95"/>
                  <a:pt x="23784" y="127"/>
                  <a:pt x="23816" y="127"/>
                </a:cubicBezTo>
                <a:lnTo>
                  <a:pt x="25019" y="127"/>
                </a:lnTo>
                <a:cubicBezTo>
                  <a:pt x="25051" y="127"/>
                  <a:pt x="25051" y="95"/>
                  <a:pt x="25051" y="64"/>
                </a:cubicBezTo>
                <a:cubicBezTo>
                  <a:pt x="25051" y="32"/>
                  <a:pt x="25051" y="0"/>
                  <a:pt x="25019" y="0"/>
                </a:cubicBezTo>
                <a:close/>
                <a:moveTo>
                  <a:pt x="25811" y="0"/>
                </a:moveTo>
                <a:cubicBezTo>
                  <a:pt x="25779" y="0"/>
                  <a:pt x="25748" y="32"/>
                  <a:pt x="25748" y="64"/>
                </a:cubicBezTo>
                <a:cubicBezTo>
                  <a:pt x="25748" y="95"/>
                  <a:pt x="25779" y="127"/>
                  <a:pt x="25811" y="127"/>
                </a:cubicBezTo>
                <a:lnTo>
                  <a:pt x="26983" y="127"/>
                </a:lnTo>
                <a:cubicBezTo>
                  <a:pt x="27014" y="127"/>
                  <a:pt x="27046" y="95"/>
                  <a:pt x="27046" y="64"/>
                </a:cubicBezTo>
                <a:cubicBezTo>
                  <a:pt x="27046" y="32"/>
                  <a:pt x="27014" y="0"/>
                  <a:pt x="26983" y="0"/>
                </a:cubicBezTo>
                <a:close/>
                <a:moveTo>
                  <a:pt x="27774" y="0"/>
                </a:moveTo>
                <a:cubicBezTo>
                  <a:pt x="27743" y="0"/>
                  <a:pt x="27711" y="32"/>
                  <a:pt x="27711" y="64"/>
                </a:cubicBezTo>
                <a:cubicBezTo>
                  <a:pt x="27711" y="95"/>
                  <a:pt x="27743" y="127"/>
                  <a:pt x="27774" y="127"/>
                </a:cubicBezTo>
                <a:lnTo>
                  <a:pt x="28978" y="127"/>
                </a:lnTo>
                <a:cubicBezTo>
                  <a:pt x="29010" y="127"/>
                  <a:pt x="29010" y="95"/>
                  <a:pt x="29010" y="64"/>
                </a:cubicBezTo>
                <a:cubicBezTo>
                  <a:pt x="29010" y="32"/>
                  <a:pt x="29010" y="0"/>
                  <a:pt x="28978" y="0"/>
                </a:cubicBezTo>
                <a:close/>
                <a:moveTo>
                  <a:pt x="29770" y="0"/>
                </a:moveTo>
                <a:cubicBezTo>
                  <a:pt x="29738" y="0"/>
                  <a:pt x="29706" y="32"/>
                  <a:pt x="29706" y="64"/>
                </a:cubicBezTo>
                <a:cubicBezTo>
                  <a:pt x="29706" y="95"/>
                  <a:pt x="29738" y="127"/>
                  <a:pt x="29770" y="127"/>
                </a:cubicBezTo>
                <a:lnTo>
                  <a:pt x="30941" y="127"/>
                </a:lnTo>
                <a:cubicBezTo>
                  <a:pt x="30973" y="127"/>
                  <a:pt x="31005" y="95"/>
                  <a:pt x="31005" y="64"/>
                </a:cubicBezTo>
                <a:cubicBezTo>
                  <a:pt x="31005" y="32"/>
                  <a:pt x="30973" y="0"/>
                  <a:pt x="30941" y="0"/>
                </a:cubicBezTo>
                <a:close/>
                <a:moveTo>
                  <a:pt x="31733" y="0"/>
                </a:moveTo>
                <a:cubicBezTo>
                  <a:pt x="31701" y="0"/>
                  <a:pt x="31670" y="32"/>
                  <a:pt x="31670" y="64"/>
                </a:cubicBezTo>
                <a:cubicBezTo>
                  <a:pt x="31670" y="95"/>
                  <a:pt x="31701" y="127"/>
                  <a:pt x="31733" y="127"/>
                </a:cubicBezTo>
                <a:lnTo>
                  <a:pt x="32936" y="127"/>
                </a:lnTo>
                <a:cubicBezTo>
                  <a:pt x="32968" y="127"/>
                  <a:pt x="32968" y="95"/>
                  <a:pt x="32968" y="64"/>
                </a:cubicBezTo>
                <a:cubicBezTo>
                  <a:pt x="32968" y="32"/>
                  <a:pt x="32968" y="0"/>
                  <a:pt x="32936" y="0"/>
                </a:cubicBezTo>
                <a:close/>
                <a:moveTo>
                  <a:pt x="33728" y="0"/>
                </a:moveTo>
                <a:cubicBezTo>
                  <a:pt x="33697" y="0"/>
                  <a:pt x="33665" y="32"/>
                  <a:pt x="33665" y="64"/>
                </a:cubicBezTo>
                <a:cubicBezTo>
                  <a:pt x="33665" y="95"/>
                  <a:pt x="33697" y="127"/>
                  <a:pt x="33728" y="127"/>
                </a:cubicBezTo>
                <a:lnTo>
                  <a:pt x="34900" y="127"/>
                </a:lnTo>
                <a:cubicBezTo>
                  <a:pt x="34932" y="127"/>
                  <a:pt x="34963" y="95"/>
                  <a:pt x="34963" y="64"/>
                </a:cubicBezTo>
                <a:cubicBezTo>
                  <a:pt x="34963" y="32"/>
                  <a:pt x="34932" y="0"/>
                  <a:pt x="34900" y="0"/>
                </a:cubicBezTo>
                <a:close/>
                <a:moveTo>
                  <a:pt x="35692" y="0"/>
                </a:moveTo>
                <a:cubicBezTo>
                  <a:pt x="35660" y="0"/>
                  <a:pt x="35628" y="32"/>
                  <a:pt x="35628" y="64"/>
                </a:cubicBezTo>
                <a:cubicBezTo>
                  <a:pt x="35628" y="95"/>
                  <a:pt x="35660" y="127"/>
                  <a:pt x="35692" y="127"/>
                </a:cubicBezTo>
                <a:lnTo>
                  <a:pt x="36895" y="127"/>
                </a:lnTo>
                <a:cubicBezTo>
                  <a:pt x="36927" y="127"/>
                  <a:pt x="36927" y="95"/>
                  <a:pt x="36927" y="64"/>
                </a:cubicBezTo>
                <a:cubicBezTo>
                  <a:pt x="36927" y="32"/>
                  <a:pt x="36927" y="0"/>
                  <a:pt x="36895" y="0"/>
                </a:cubicBezTo>
                <a:close/>
                <a:moveTo>
                  <a:pt x="37687" y="0"/>
                </a:moveTo>
                <a:cubicBezTo>
                  <a:pt x="37655" y="0"/>
                  <a:pt x="37624" y="32"/>
                  <a:pt x="37624" y="64"/>
                </a:cubicBezTo>
                <a:cubicBezTo>
                  <a:pt x="37624" y="95"/>
                  <a:pt x="37655" y="127"/>
                  <a:pt x="37687" y="127"/>
                </a:cubicBezTo>
                <a:lnTo>
                  <a:pt x="38859" y="127"/>
                </a:lnTo>
                <a:cubicBezTo>
                  <a:pt x="38890" y="127"/>
                  <a:pt x="38922" y="95"/>
                  <a:pt x="38922" y="64"/>
                </a:cubicBezTo>
                <a:cubicBezTo>
                  <a:pt x="38922" y="32"/>
                  <a:pt x="38890" y="0"/>
                  <a:pt x="38859" y="0"/>
                </a:cubicBezTo>
                <a:close/>
                <a:moveTo>
                  <a:pt x="39650" y="0"/>
                </a:moveTo>
                <a:cubicBezTo>
                  <a:pt x="39619" y="0"/>
                  <a:pt x="39587" y="32"/>
                  <a:pt x="39587" y="64"/>
                </a:cubicBezTo>
                <a:cubicBezTo>
                  <a:pt x="39587" y="95"/>
                  <a:pt x="39619" y="127"/>
                  <a:pt x="39650" y="127"/>
                </a:cubicBezTo>
                <a:lnTo>
                  <a:pt x="40854" y="127"/>
                </a:lnTo>
                <a:cubicBezTo>
                  <a:pt x="40885" y="127"/>
                  <a:pt x="40885" y="95"/>
                  <a:pt x="40885" y="64"/>
                </a:cubicBezTo>
                <a:cubicBezTo>
                  <a:pt x="40885" y="32"/>
                  <a:pt x="40885" y="0"/>
                  <a:pt x="40854" y="0"/>
                </a:cubicBezTo>
                <a:close/>
                <a:moveTo>
                  <a:pt x="41645" y="0"/>
                </a:moveTo>
                <a:cubicBezTo>
                  <a:pt x="41614" y="0"/>
                  <a:pt x="41582" y="32"/>
                  <a:pt x="41582" y="64"/>
                </a:cubicBezTo>
                <a:cubicBezTo>
                  <a:pt x="41582" y="95"/>
                  <a:pt x="41614" y="127"/>
                  <a:pt x="41645" y="127"/>
                </a:cubicBezTo>
                <a:lnTo>
                  <a:pt x="42817" y="127"/>
                </a:lnTo>
                <a:cubicBezTo>
                  <a:pt x="42849" y="127"/>
                  <a:pt x="42881" y="95"/>
                  <a:pt x="42881" y="64"/>
                </a:cubicBezTo>
                <a:cubicBezTo>
                  <a:pt x="42881" y="32"/>
                  <a:pt x="42849" y="0"/>
                  <a:pt x="42817" y="0"/>
                </a:cubicBezTo>
                <a:close/>
                <a:moveTo>
                  <a:pt x="43609" y="0"/>
                </a:moveTo>
                <a:cubicBezTo>
                  <a:pt x="43577" y="0"/>
                  <a:pt x="43546" y="32"/>
                  <a:pt x="43546" y="64"/>
                </a:cubicBezTo>
                <a:cubicBezTo>
                  <a:pt x="43546" y="95"/>
                  <a:pt x="43577" y="127"/>
                  <a:pt x="43609" y="127"/>
                </a:cubicBezTo>
                <a:lnTo>
                  <a:pt x="44812" y="127"/>
                </a:lnTo>
                <a:cubicBezTo>
                  <a:pt x="44844" y="127"/>
                  <a:pt x="44844" y="95"/>
                  <a:pt x="44844" y="64"/>
                </a:cubicBezTo>
                <a:cubicBezTo>
                  <a:pt x="44844" y="32"/>
                  <a:pt x="44844" y="0"/>
                  <a:pt x="44812" y="0"/>
                </a:cubicBezTo>
                <a:close/>
                <a:moveTo>
                  <a:pt x="45604" y="0"/>
                </a:moveTo>
                <a:cubicBezTo>
                  <a:pt x="45572" y="0"/>
                  <a:pt x="45541" y="32"/>
                  <a:pt x="45541" y="64"/>
                </a:cubicBezTo>
                <a:cubicBezTo>
                  <a:pt x="45541" y="95"/>
                  <a:pt x="45572" y="127"/>
                  <a:pt x="45604" y="127"/>
                </a:cubicBezTo>
                <a:lnTo>
                  <a:pt x="46776" y="127"/>
                </a:lnTo>
                <a:cubicBezTo>
                  <a:pt x="46808" y="127"/>
                  <a:pt x="46839" y="95"/>
                  <a:pt x="46839" y="64"/>
                </a:cubicBezTo>
                <a:cubicBezTo>
                  <a:pt x="46839" y="32"/>
                  <a:pt x="46808" y="0"/>
                  <a:pt x="46776" y="0"/>
                </a:cubicBezTo>
                <a:close/>
                <a:moveTo>
                  <a:pt x="47568" y="0"/>
                </a:moveTo>
                <a:cubicBezTo>
                  <a:pt x="47536" y="0"/>
                  <a:pt x="47504" y="32"/>
                  <a:pt x="47504" y="64"/>
                </a:cubicBezTo>
                <a:cubicBezTo>
                  <a:pt x="47504" y="95"/>
                  <a:pt x="47536" y="127"/>
                  <a:pt x="47568" y="127"/>
                </a:cubicBezTo>
                <a:lnTo>
                  <a:pt x="48771" y="127"/>
                </a:lnTo>
                <a:cubicBezTo>
                  <a:pt x="48803" y="127"/>
                  <a:pt x="48803" y="95"/>
                  <a:pt x="48803" y="64"/>
                </a:cubicBezTo>
                <a:cubicBezTo>
                  <a:pt x="48803" y="32"/>
                  <a:pt x="48803" y="0"/>
                  <a:pt x="48771" y="0"/>
                </a:cubicBezTo>
                <a:close/>
                <a:moveTo>
                  <a:pt x="49563" y="0"/>
                </a:moveTo>
                <a:cubicBezTo>
                  <a:pt x="49531" y="0"/>
                  <a:pt x="49499" y="32"/>
                  <a:pt x="49499" y="64"/>
                </a:cubicBezTo>
                <a:cubicBezTo>
                  <a:pt x="49499" y="95"/>
                  <a:pt x="49531" y="127"/>
                  <a:pt x="49563" y="127"/>
                </a:cubicBezTo>
                <a:lnTo>
                  <a:pt x="50734" y="127"/>
                </a:lnTo>
                <a:cubicBezTo>
                  <a:pt x="50766" y="127"/>
                  <a:pt x="50798" y="95"/>
                  <a:pt x="50798" y="64"/>
                </a:cubicBezTo>
                <a:cubicBezTo>
                  <a:pt x="50798" y="32"/>
                  <a:pt x="50766" y="0"/>
                  <a:pt x="50734" y="0"/>
                </a:cubicBezTo>
                <a:close/>
                <a:moveTo>
                  <a:pt x="51526" y="0"/>
                </a:moveTo>
                <a:cubicBezTo>
                  <a:pt x="51495" y="0"/>
                  <a:pt x="51463" y="32"/>
                  <a:pt x="51463" y="64"/>
                </a:cubicBezTo>
                <a:cubicBezTo>
                  <a:pt x="51463" y="95"/>
                  <a:pt x="51495" y="127"/>
                  <a:pt x="51526" y="127"/>
                </a:cubicBezTo>
                <a:lnTo>
                  <a:pt x="52730" y="127"/>
                </a:lnTo>
                <a:cubicBezTo>
                  <a:pt x="52761" y="127"/>
                  <a:pt x="52761" y="95"/>
                  <a:pt x="52761" y="64"/>
                </a:cubicBezTo>
                <a:cubicBezTo>
                  <a:pt x="52761" y="32"/>
                  <a:pt x="52761" y="0"/>
                  <a:pt x="52730" y="0"/>
                </a:cubicBezTo>
                <a:close/>
                <a:moveTo>
                  <a:pt x="53521" y="0"/>
                </a:moveTo>
                <a:cubicBezTo>
                  <a:pt x="53490" y="0"/>
                  <a:pt x="53458" y="32"/>
                  <a:pt x="53458" y="64"/>
                </a:cubicBezTo>
                <a:cubicBezTo>
                  <a:pt x="53458" y="95"/>
                  <a:pt x="53490" y="127"/>
                  <a:pt x="53521" y="127"/>
                </a:cubicBezTo>
                <a:lnTo>
                  <a:pt x="54693" y="127"/>
                </a:lnTo>
                <a:cubicBezTo>
                  <a:pt x="54725" y="127"/>
                  <a:pt x="54756" y="95"/>
                  <a:pt x="54756" y="64"/>
                </a:cubicBezTo>
                <a:cubicBezTo>
                  <a:pt x="54756" y="32"/>
                  <a:pt x="54725" y="0"/>
                  <a:pt x="54693" y="0"/>
                </a:cubicBezTo>
                <a:close/>
                <a:moveTo>
                  <a:pt x="55485" y="0"/>
                </a:moveTo>
                <a:cubicBezTo>
                  <a:pt x="55453" y="0"/>
                  <a:pt x="55422" y="32"/>
                  <a:pt x="55422" y="64"/>
                </a:cubicBezTo>
                <a:cubicBezTo>
                  <a:pt x="55422" y="95"/>
                  <a:pt x="55453" y="127"/>
                  <a:pt x="55485" y="127"/>
                </a:cubicBezTo>
                <a:lnTo>
                  <a:pt x="56688" y="127"/>
                </a:lnTo>
                <a:cubicBezTo>
                  <a:pt x="56720" y="127"/>
                  <a:pt x="56720" y="95"/>
                  <a:pt x="56720" y="64"/>
                </a:cubicBezTo>
                <a:cubicBezTo>
                  <a:pt x="56720" y="32"/>
                  <a:pt x="56720" y="0"/>
                  <a:pt x="56688" y="0"/>
                </a:cubicBezTo>
                <a:close/>
                <a:moveTo>
                  <a:pt x="57480" y="0"/>
                </a:moveTo>
                <a:cubicBezTo>
                  <a:pt x="57448" y="0"/>
                  <a:pt x="57417" y="32"/>
                  <a:pt x="57417" y="64"/>
                </a:cubicBezTo>
                <a:cubicBezTo>
                  <a:pt x="57417" y="95"/>
                  <a:pt x="57448" y="127"/>
                  <a:pt x="57480" y="127"/>
                </a:cubicBezTo>
                <a:lnTo>
                  <a:pt x="58652" y="127"/>
                </a:lnTo>
                <a:cubicBezTo>
                  <a:pt x="58683" y="127"/>
                  <a:pt x="58715" y="95"/>
                  <a:pt x="58715" y="64"/>
                </a:cubicBezTo>
                <a:cubicBezTo>
                  <a:pt x="58715" y="32"/>
                  <a:pt x="58683" y="0"/>
                  <a:pt x="58652" y="0"/>
                </a:cubicBezTo>
                <a:close/>
                <a:moveTo>
                  <a:pt x="59443" y="0"/>
                </a:moveTo>
                <a:cubicBezTo>
                  <a:pt x="59412" y="0"/>
                  <a:pt x="59380" y="32"/>
                  <a:pt x="59380" y="64"/>
                </a:cubicBezTo>
                <a:cubicBezTo>
                  <a:pt x="59380" y="95"/>
                  <a:pt x="59412" y="127"/>
                  <a:pt x="59443" y="127"/>
                </a:cubicBezTo>
                <a:lnTo>
                  <a:pt x="60647" y="127"/>
                </a:lnTo>
                <a:cubicBezTo>
                  <a:pt x="60679" y="127"/>
                  <a:pt x="60679" y="95"/>
                  <a:pt x="60679" y="64"/>
                </a:cubicBezTo>
                <a:cubicBezTo>
                  <a:pt x="60679" y="32"/>
                  <a:pt x="60679" y="0"/>
                  <a:pt x="60647" y="0"/>
                </a:cubicBezTo>
                <a:close/>
                <a:moveTo>
                  <a:pt x="61439" y="0"/>
                </a:moveTo>
                <a:cubicBezTo>
                  <a:pt x="61407" y="0"/>
                  <a:pt x="61375" y="32"/>
                  <a:pt x="61375" y="64"/>
                </a:cubicBezTo>
                <a:cubicBezTo>
                  <a:pt x="61375" y="95"/>
                  <a:pt x="61407" y="127"/>
                  <a:pt x="61439" y="127"/>
                </a:cubicBezTo>
                <a:lnTo>
                  <a:pt x="62610" y="127"/>
                </a:lnTo>
                <a:cubicBezTo>
                  <a:pt x="62642" y="127"/>
                  <a:pt x="62674" y="95"/>
                  <a:pt x="62674" y="64"/>
                </a:cubicBezTo>
                <a:cubicBezTo>
                  <a:pt x="62674" y="32"/>
                  <a:pt x="62642" y="0"/>
                  <a:pt x="62610" y="0"/>
                </a:cubicBezTo>
                <a:close/>
                <a:moveTo>
                  <a:pt x="63402" y="0"/>
                </a:moveTo>
                <a:cubicBezTo>
                  <a:pt x="63370" y="0"/>
                  <a:pt x="63339" y="32"/>
                  <a:pt x="63339" y="64"/>
                </a:cubicBezTo>
                <a:cubicBezTo>
                  <a:pt x="63339" y="95"/>
                  <a:pt x="63370" y="127"/>
                  <a:pt x="63402" y="127"/>
                </a:cubicBezTo>
                <a:lnTo>
                  <a:pt x="64606" y="127"/>
                </a:lnTo>
                <a:cubicBezTo>
                  <a:pt x="64637" y="127"/>
                  <a:pt x="64637" y="95"/>
                  <a:pt x="64637" y="64"/>
                </a:cubicBezTo>
                <a:cubicBezTo>
                  <a:pt x="64637" y="32"/>
                  <a:pt x="64637" y="0"/>
                  <a:pt x="64606" y="0"/>
                </a:cubicBezTo>
                <a:close/>
                <a:moveTo>
                  <a:pt x="65397" y="0"/>
                </a:moveTo>
                <a:cubicBezTo>
                  <a:pt x="65366" y="0"/>
                  <a:pt x="65334" y="32"/>
                  <a:pt x="65334" y="64"/>
                </a:cubicBezTo>
                <a:cubicBezTo>
                  <a:pt x="65334" y="95"/>
                  <a:pt x="65334" y="127"/>
                  <a:pt x="65397" y="127"/>
                </a:cubicBezTo>
                <a:lnTo>
                  <a:pt x="66569" y="127"/>
                </a:lnTo>
                <a:cubicBezTo>
                  <a:pt x="66601" y="127"/>
                  <a:pt x="66632" y="95"/>
                  <a:pt x="66632" y="64"/>
                </a:cubicBezTo>
                <a:cubicBezTo>
                  <a:pt x="66632" y="32"/>
                  <a:pt x="66601" y="0"/>
                  <a:pt x="66569" y="0"/>
                </a:cubicBezTo>
                <a:close/>
                <a:moveTo>
                  <a:pt x="67361" y="0"/>
                </a:moveTo>
                <a:cubicBezTo>
                  <a:pt x="67329" y="0"/>
                  <a:pt x="67297" y="32"/>
                  <a:pt x="67297" y="64"/>
                </a:cubicBezTo>
                <a:cubicBezTo>
                  <a:pt x="67297" y="95"/>
                  <a:pt x="67329" y="127"/>
                  <a:pt x="67361" y="127"/>
                </a:cubicBezTo>
                <a:lnTo>
                  <a:pt x="68564" y="127"/>
                </a:lnTo>
                <a:cubicBezTo>
                  <a:pt x="68596" y="127"/>
                  <a:pt x="68596" y="95"/>
                  <a:pt x="68596" y="64"/>
                </a:cubicBezTo>
                <a:cubicBezTo>
                  <a:pt x="68596" y="32"/>
                  <a:pt x="68596" y="0"/>
                  <a:pt x="68564" y="0"/>
                </a:cubicBezTo>
                <a:close/>
                <a:moveTo>
                  <a:pt x="69356" y="0"/>
                </a:moveTo>
                <a:cubicBezTo>
                  <a:pt x="69324" y="0"/>
                  <a:pt x="69293" y="32"/>
                  <a:pt x="69293" y="64"/>
                </a:cubicBezTo>
                <a:cubicBezTo>
                  <a:pt x="69293" y="95"/>
                  <a:pt x="69293" y="127"/>
                  <a:pt x="69356" y="127"/>
                </a:cubicBezTo>
                <a:lnTo>
                  <a:pt x="70528" y="127"/>
                </a:lnTo>
                <a:cubicBezTo>
                  <a:pt x="70559" y="127"/>
                  <a:pt x="70591" y="95"/>
                  <a:pt x="70591" y="64"/>
                </a:cubicBezTo>
                <a:cubicBezTo>
                  <a:pt x="70591" y="32"/>
                  <a:pt x="70559" y="0"/>
                  <a:pt x="70528" y="0"/>
                </a:cubicBezTo>
                <a:close/>
                <a:moveTo>
                  <a:pt x="71319" y="0"/>
                </a:moveTo>
                <a:cubicBezTo>
                  <a:pt x="71288" y="0"/>
                  <a:pt x="71256" y="32"/>
                  <a:pt x="71256" y="64"/>
                </a:cubicBezTo>
                <a:cubicBezTo>
                  <a:pt x="71256" y="95"/>
                  <a:pt x="71288" y="127"/>
                  <a:pt x="71319" y="127"/>
                </a:cubicBezTo>
                <a:lnTo>
                  <a:pt x="72523" y="127"/>
                </a:lnTo>
                <a:cubicBezTo>
                  <a:pt x="72554" y="127"/>
                  <a:pt x="72554" y="95"/>
                  <a:pt x="72554" y="64"/>
                </a:cubicBezTo>
                <a:cubicBezTo>
                  <a:pt x="72554" y="32"/>
                  <a:pt x="72554" y="0"/>
                  <a:pt x="72523" y="0"/>
                </a:cubicBezTo>
                <a:close/>
                <a:moveTo>
                  <a:pt x="73315" y="0"/>
                </a:moveTo>
                <a:cubicBezTo>
                  <a:pt x="73283" y="0"/>
                  <a:pt x="73251" y="32"/>
                  <a:pt x="73251" y="64"/>
                </a:cubicBezTo>
                <a:cubicBezTo>
                  <a:pt x="73251" y="95"/>
                  <a:pt x="73251" y="127"/>
                  <a:pt x="73315" y="127"/>
                </a:cubicBezTo>
                <a:lnTo>
                  <a:pt x="74486" y="127"/>
                </a:lnTo>
                <a:cubicBezTo>
                  <a:pt x="74518" y="127"/>
                  <a:pt x="74550" y="95"/>
                  <a:pt x="74550" y="64"/>
                </a:cubicBezTo>
                <a:cubicBezTo>
                  <a:pt x="74550" y="32"/>
                  <a:pt x="74518" y="0"/>
                  <a:pt x="74486" y="0"/>
                </a:cubicBezTo>
                <a:close/>
                <a:moveTo>
                  <a:pt x="75278" y="0"/>
                </a:moveTo>
                <a:cubicBezTo>
                  <a:pt x="75246" y="0"/>
                  <a:pt x="75215" y="32"/>
                  <a:pt x="75215" y="64"/>
                </a:cubicBezTo>
                <a:cubicBezTo>
                  <a:pt x="75215" y="95"/>
                  <a:pt x="75246" y="127"/>
                  <a:pt x="75278" y="127"/>
                </a:cubicBezTo>
                <a:lnTo>
                  <a:pt x="76481" y="127"/>
                </a:lnTo>
                <a:cubicBezTo>
                  <a:pt x="76513" y="127"/>
                  <a:pt x="76513" y="95"/>
                  <a:pt x="76513" y="64"/>
                </a:cubicBezTo>
                <a:cubicBezTo>
                  <a:pt x="76513" y="32"/>
                  <a:pt x="76513" y="0"/>
                  <a:pt x="76481" y="0"/>
                </a:cubicBezTo>
                <a:close/>
                <a:moveTo>
                  <a:pt x="77273" y="0"/>
                </a:moveTo>
                <a:cubicBezTo>
                  <a:pt x="77242" y="0"/>
                  <a:pt x="77210" y="32"/>
                  <a:pt x="77210" y="64"/>
                </a:cubicBezTo>
                <a:cubicBezTo>
                  <a:pt x="77210" y="95"/>
                  <a:pt x="77210" y="127"/>
                  <a:pt x="77273" y="127"/>
                </a:cubicBezTo>
                <a:lnTo>
                  <a:pt x="78445" y="127"/>
                </a:lnTo>
                <a:cubicBezTo>
                  <a:pt x="78477" y="127"/>
                  <a:pt x="78508" y="95"/>
                  <a:pt x="78508" y="64"/>
                </a:cubicBezTo>
                <a:cubicBezTo>
                  <a:pt x="78508" y="32"/>
                  <a:pt x="78477" y="0"/>
                  <a:pt x="78445" y="0"/>
                </a:cubicBezTo>
                <a:close/>
                <a:moveTo>
                  <a:pt x="79237" y="0"/>
                </a:moveTo>
                <a:cubicBezTo>
                  <a:pt x="79205" y="0"/>
                  <a:pt x="79173" y="32"/>
                  <a:pt x="79173" y="64"/>
                </a:cubicBezTo>
                <a:cubicBezTo>
                  <a:pt x="79173" y="95"/>
                  <a:pt x="79205" y="127"/>
                  <a:pt x="79237" y="127"/>
                </a:cubicBezTo>
                <a:lnTo>
                  <a:pt x="80440" y="127"/>
                </a:lnTo>
                <a:cubicBezTo>
                  <a:pt x="80472" y="127"/>
                  <a:pt x="80472" y="95"/>
                  <a:pt x="80472" y="64"/>
                </a:cubicBezTo>
                <a:cubicBezTo>
                  <a:pt x="80472" y="32"/>
                  <a:pt x="80472" y="0"/>
                  <a:pt x="80440" y="0"/>
                </a:cubicBezTo>
                <a:close/>
                <a:moveTo>
                  <a:pt x="81232" y="0"/>
                </a:moveTo>
                <a:cubicBezTo>
                  <a:pt x="81200" y="0"/>
                  <a:pt x="81168" y="32"/>
                  <a:pt x="81168" y="64"/>
                </a:cubicBezTo>
                <a:cubicBezTo>
                  <a:pt x="81168" y="95"/>
                  <a:pt x="81168" y="127"/>
                  <a:pt x="81232" y="127"/>
                </a:cubicBezTo>
                <a:lnTo>
                  <a:pt x="82404" y="127"/>
                </a:lnTo>
                <a:cubicBezTo>
                  <a:pt x="82435" y="127"/>
                  <a:pt x="82467" y="95"/>
                  <a:pt x="82467" y="64"/>
                </a:cubicBezTo>
                <a:cubicBezTo>
                  <a:pt x="82467" y="32"/>
                  <a:pt x="82435" y="0"/>
                  <a:pt x="82404" y="0"/>
                </a:cubicBezTo>
                <a:close/>
                <a:moveTo>
                  <a:pt x="83195" y="0"/>
                </a:moveTo>
                <a:cubicBezTo>
                  <a:pt x="83164" y="0"/>
                  <a:pt x="83132" y="32"/>
                  <a:pt x="83132" y="64"/>
                </a:cubicBezTo>
                <a:cubicBezTo>
                  <a:pt x="83132" y="95"/>
                  <a:pt x="83164" y="127"/>
                  <a:pt x="83195" y="127"/>
                </a:cubicBezTo>
                <a:lnTo>
                  <a:pt x="84399" y="127"/>
                </a:lnTo>
                <a:cubicBezTo>
                  <a:pt x="84430" y="127"/>
                  <a:pt x="84430" y="95"/>
                  <a:pt x="84430" y="64"/>
                </a:cubicBezTo>
                <a:cubicBezTo>
                  <a:pt x="84430" y="32"/>
                  <a:pt x="84430" y="0"/>
                  <a:pt x="84399" y="0"/>
                </a:cubicBezTo>
                <a:close/>
                <a:moveTo>
                  <a:pt x="85190" y="0"/>
                </a:moveTo>
                <a:cubicBezTo>
                  <a:pt x="85159" y="0"/>
                  <a:pt x="85127" y="32"/>
                  <a:pt x="85127" y="64"/>
                </a:cubicBezTo>
                <a:cubicBezTo>
                  <a:pt x="85127" y="95"/>
                  <a:pt x="85127" y="127"/>
                  <a:pt x="85190" y="127"/>
                </a:cubicBezTo>
                <a:lnTo>
                  <a:pt x="86362" y="127"/>
                </a:lnTo>
                <a:cubicBezTo>
                  <a:pt x="86394" y="127"/>
                  <a:pt x="86426" y="95"/>
                  <a:pt x="86426" y="64"/>
                </a:cubicBezTo>
                <a:cubicBezTo>
                  <a:pt x="86426" y="32"/>
                  <a:pt x="86394" y="0"/>
                  <a:pt x="86362" y="0"/>
                </a:cubicBezTo>
                <a:close/>
                <a:moveTo>
                  <a:pt x="87154" y="0"/>
                </a:moveTo>
                <a:cubicBezTo>
                  <a:pt x="87122" y="0"/>
                  <a:pt x="87091" y="32"/>
                  <a:pt x="87091" y="64"/>
                </a:cubicBezTo>
                <a:cubicBezTo>
                  <a:pt x="87091" y="95"/>
                  <a:pt x="87122" y="127"/>
                  <a:pt x="87154" y="127"/>
                </a:cubicBezTo>
                <a:lnTo>
                  <a:pt x="88357" y="127"/>
                </a:lnTo>
                <a:cubicBezTo>
                  <a:pt x="88389" y="127"/>
                  <a:pt x="88389" y="95"/>
                  <a:pt x="88389" y="64"/>
                </a:cubicBezTo>
                <a:cubicBezTo>
                  <a:pt x="88389" y="32"/>
                  <a:pt x="88389" y="0"/>
                  <a:pt x="88357" y="0"/>
                </a:cubicBezTo>
                <a:close/>
                <a:moveTo>
                  <a:pt x="89149" y="0"/>
                </a:moveTo>
                <a:cubicBezTo>
                  <a:pt x="89117" y="0"/>
                  <a:pt x="89086" y="32"/>
                  <a:pt x="89086" y="64"/>
                </a:cubicBezTo>
                <a:cubicBezTo>
                  <a:pt x="89086" y="95"/>
                  <a:pt x="89086" y="127"/>
                  <a:pt x="89149" y="127"/>
                </a:cubicBezTo>
                <a:lnTo>
                  <a:pt x="90321" y="127"/>
                </a:lnTo>
                <a:cubicBezTo>
                  <a:pt x="90352" y="127"/>
                  <a:pt x="90384" y="95"/>
                  <a:pt x="90384" y="64"/>
                </a:cubicBezTo>
                <a:cubicBezTo>
                  <a:pt x="90384" y="32"/>
                  <a:pt x="90352" y="0"/>
                  <a:pt x="90321" y="0"/>
                </a:cubicBezTo>
                <a:close/>
                <a:moveTo>
                  <a:pt x="91113" y="0"/>
                </a:moveTo>
                <a:cubicBezTo>
                  <a:pt x="91081" y="0"/>
                  <a:pt x="91049" y="32"/>
                  <a:pt x="91049" y="64"/>
                </a:cubicBezTo>
                <a:cubicBezTo>
                  <a:pt x="91049" y="95"/>
                  <a:pt x="91081" y="127"/>
                  <a:pt x="91113" y="127"/>
                </a:cubicBezTo>
                <a:lnTo>
                  <a:pt x="92316" y="127"/>
                </a:lnTo>
                <a:cubicBezTo>
                  <a:pt x="92348" y="127"/>
                  <a:pt x="92348" y="95"/>
                  <a:pt x="92348" y="64"/>
                </a:cubicBezTo>
                <a:cubicBezTo>
                  <a:pt x="92348" y="32"/>
                  <a:pt x="92348" y="0"/>
                  <a:pt x="92316" y="0"/>
                </a:cubicBezTo>
                <a:close/>
                <a:moveTo>
                  <a:pt x="93108" y="0"/>
                </a:moveTo>
                <a:cubicBezTo>
                  <a:pt x="93076" y="0"/>
                  <a:pt x="93044" y="32"/>
                  <a:pt x="93044" y="64"/>
                </a:cubicBezTo>
                <a:cubicBezTo>
                  <a:pt x="93044" y="95"/>
                  <a:pt x="93044" y="127"/>
                  <a:pt x="93108" y="127"/>
                </a:cubicBezTo>
                <a:lnTo>
                  <a:pt x="94279" y="127"/>
                </a:lnTo>
                <a:cubicBezTo>
                  <a:pt x="94311" y="127"/>
                  <a:pt x="94343" y="95"/>
                  <a:pt x="94343" y="64"/>
                </a:cubicBezTo>
                <a:cubicBezTo>
                  <a:pt x="94343" y="32"/>
                  <a:pt x="94311" y="0"/>
                  <a:pt x="94279" y="0"/>
                </a:cubicBezTo>
                <a:close/>
                <a:moveTo>
                  <a:pt x="95071" y="0"/>
                </a:moveTo>
                <a:cubicBezTo>
                  <a:pt x="95040" y="0"/>
                  <a:pt x="95008" y="32"/>
                  <a:pt x="95008" y="64"/>
                </a:cubicBezTo>
                <a:cubicBezTo>
                  <a:pt x="95008" y="95"/>
                  <a:pt x="95040" y="127"/>
                  <a:pt x="95071" y="127"/>
                </a:cubicBezTo>
                <a:lnTo>
                  <a:pt x="96275" y="127"/>
                </a:lnTo>
                <a:cubicBezTo>
                  <a:pt x="96306" y="127"/>
                  <a:pt x="96306" y="95"/>
                  <a:pt x="96306" y="64"/>
                </a:cubicBezTo>
                <a:cubicBezTo>
                  <a:pt x="96306" y="32"/>
                  <a:pt x="96306" y="0"/>
                  <a:pt x="96275" y="0"/>
                </a:cubicBezTo>
                <a:close/>
                <a:moveTo>
                  <a:pt x="97066" y="0"/>
                </a:moveTo>
                <a:cubicBezTo>
                  <a:pt x="97035" y="0"/>
                  <a:pt x="97003" y="32"/>
                  <a:pt x="97003" y="64"/>
                </a:cubicBezTo>
                <a:cubicBezTo>
                  <a:pt x="97003" y="95"/>
                  <a:pt x="97003" y="127"/>
                  <a:pt x="97066" y="127"/>
                </a:cubicBezTo>
                <a:lnTo>
                  <a:pt x="98238" y="127"/>
                </a:lnTo>
                <a:cubicBezTo>
                  <a:pt x="98270" y="127"/>
                  <a:pt x="98301" y="95"/>
                  <a:pt x="98301" y="64"/>
                </a:cubicBezTo>
                <a:cubicBezTo>
                  <a:pt x="98301" y="32"/>
                  <a:pt x="98270" y="0"/>
                  <a:pt x="98238" y="0"/>
                </a:cubicBezTo>
                <a:close/>
                <a:moveTo>
                  <a:pt x="99030" y="0"/>
                </a:moveTo>
                <a:cubicBezTo>
                  <a:pt x="98998" y="0"/>
                  <a:pt x="98966" y="32"/>
                  <a:pt x="98966" y="64"/>
                </a:cubicBezTo>
                <a:cubicBezTo>
                  <a:pt x="98966" y="95"/>
                  <a:pt x="98998" y="127"/>
                  <a:pt x="99030" y="127"/>
                </a:cubicBezTo>
                <a:lnTo>
                  <a:pt x="100233" y="127"/>
                </a:lnTo>
                <a:cubicBezTo>
                  <a:pt x="100265" y="127"/>
                  <a:pt x="100265" y="95"/>
                  <a:pt x="100265" y="64"/>
                </a:cubicBezTo>
                <a:cubicBezTo>
                  <a:pt x="100265" y="32"/>
                  <a:pt x="100265" y="0"/>
                  <a:pt x="100233" y="0"/>
                </a:cubicBezTo>
                <a:close/>
                <a:moveTo>
                  <a:pt x="101025" y="0"/>
                </a:moveTo>
                <a:cubicBezTo>
                  <a:pt x="100993" y="0"/>
                  <a:pt x="100962" y="32"/>
                  <a:pt x="100962" y="64"/>
                </a:cubicBezTo>
                <a:cubicBezTo>
                  <a:pt x="100962" y="95"/>
                  <a:pt x="100962" y="127"/>
                  <a:pt x="101025" y="127"/>
                </a:cubicBezTo>
                <a:lnTo>
                  <a:pt x="102197" y="127"/>
                </a:lnTo>
                <a:cubicBezTo>
                  <a:pt x="102228" y="127"/>
                  <a:pt x="102260" y="95"/>
                  <a:pt x="102260" y="64"/>
                </a:cubicBezTo>
                <a:cubicBezTo>
                  <a:pt x="102260" y="32"/>
                  <a:pt x="102228" y="0"/>
                  <a:pt x="102197" y="0"/>
                </a:cubicBezTo>
                <a:close/>
                <a:moveTo>
                  <a:pt x="102988" y="0"/>
                </a:moveTo>
                <a:cubicBezTo>
                  <a:pt x="102957" y="0"/>
                  <a:pt x="102925" y="32"/>
                  <a:pt x="102925" y="64"/>
                </a:cubicBezTo>
                <a:cubicBezTo>
                  <a:pt x="102925" y="95"/>
                  <a:pt x="102957" y="127"/>
                  <a:pt x="102988" y="127"/>
                </a:cubicBezTo>
                <a:lnTo>
                  <a:pt x="104192" y="127"/>
                </a:lnTo>
                <a:cubicBezTo>
                  <a:pt x="104224" y="127"/>
                  <a:pt x="104224" y="95"/>
                  <a:pt x="104224" y="64"/>
                </a:cubicBezTo>
                <a:cubicBezTo>
                  <a:pt x="104224" y="32"/>
                  <a:pt x="104224" y="0"/>
                  <a:pt x="104192" y="0"/>
                </a:cubicBezTo>
                <a:close/>
                <a:moveTo>
                  <a:pt x="104984" y="0"/>
                </a:moveTo>
                <a:cubicBezTo>
                  <a:pt x="104952" y="0"/>
                  <a:pt x="104920" y="32"/>
                  <a:pt x="104920" y="64"/>
                </a:cubicBezTo>
                <a:cubicBezTo>
                  <a:pt x="104920" y="95"/>
                  <a:pt x="104920" y="127"/>
                  <a:pt x="104984" y="127"/>
                </a:cubicBezTo>
                <a:lnTo>
                  <a:pt x="106155" y="127"/>
                </a:lnTo>
                <a:cubicBezTo>
                  <a:pt x="106187" y="127"/>
                  <a:pt x="106219" y="95"/>
                  <a:pt x="106219" y="64"/>
                </a:cubicBezTo>
                <a:cubicBezTo>
                  <a:pt x="106219" y="32"/>
                  <a:pt x="106187" y="0"/>
                  <a:pt x="106155" y="0"/>
                </a:cubicBezTo>
                <a:close/>
                <a:moveTo>
                  <a:pt x="106947" y="0"/>
                </a:moveTo>
                <a:cubicBezTo>
                  <a:pt x="106915" y="0"/>
                  <a:pt x="106884" y="32"/>
                  <a:pt x="106884" y="64"/>
                </a:cubicBezTo>
                <a:cubicBezTo>
                  <a:pt x="106884" y="95"/>
                  <a:pt x="106915" y="127"/>
                  <a:pt x="106947" y="127"/>
                </a:cubicBezTo>
                <a:lnTo>
                  <a:pt x="108151" y="127"/>
                </a:lnTo>
                <a:cubicBezTo>
                  <a:pt x="108182" y="127"/>
                  <a:pt x="108182" y="95"/>
                  <a:pt x="108182" y="64"/>
                </a:cubicBezTo>
                <a:cubicBezTo>
                  <a:pt x="108182" y="32"/>
                  <a:pt x="108182" y="0"/>
                  <a:pt x="108151" y="0"/>
                </a:cubicBezTo>
                <a:close/>
                <a:moveTo>
                  <a:pt x="108942" y="0"/>
                </a:moveTo>
                <a:cubicBezTo>
                  <a:pt x="108911" y="0"/>
                  <a:pt x="108879" y="32"/>
                  <a:pt x="108879" y="64"/>
                </a:cubicBezTo>
                <a:cubicBezTo>
                  <a:pt x="108879" y="95"/>
                  <a:pt x="108879" y="127"/>
                  <a:pt x="108942" y="127"/>
                </a:cubicBezTo>
                <a:lnTo>
                  <a:pt x="110114" y="127"/>
                </a:lnTo>
                <a:cubicBezTo>
                  <a:pt x="110146" y="127"/>
                  <a:pt x="110177" y="95"/>
                  <a:pt x="110177" y="64"/>
                </a:cubicBezTo>
                <a:cubicBezTo>
                  <a:pt x="110177" y="32"/>
                  <a:pt x="110146" y="0"/>
                  <a:pt x="110114" y="0"/>
                </a:cubicBezTo>
                <a:close/>
                <a:moveTo>
                  <a:pt x="110906" y="0"/>
                </a:moveTo>
                <a:cubicBezTo>
                  <a:pt x="110874" y="0"/>
                  <a:pt x="110842" y="32"/>
                  <a:pt x="110842" y="64"/>
                </a:cubicBezTo>
                <a:cubicBezTo>
                  <a:pt x="110842" y="95"/>
                  <a:pt x="110874" y="127"/>
                  <a:pt x="110906" y="127"/>
                </a:cubicBezTo>
                <a:lnTo>
                  <a:pt x="112109" y="127"/>
                </a:lnTo>
                <a:cubicBezTo>
                  <a:pt x="112141" y="127"/>
                  <a:pt x="112141" y="95"/>
                  <a:pt x="112141" y="64"/>
                </a:cubicBezTo>
                <a:cubicBezTo>
                  <a:pt x="112141" y="32"/>
                  <a:pt x="112141" y="0"/>
                  <a:pt x="112109" y="0"/>
                </a:cubicBezTo>
                <a:close/>
                <a:moveTo>
                  <a:pt x="112901" y="0"/>
                </a:moveTo>
                <a:cubicBezTo>
                  <a:pt x="112869" y="0"/>
                  <a:pt x="112838" y="32"/>
                  <a:pt x="112838" y="64"/>
                </a:cubicBezTo>
                <a:cubicBezTo>
                  <a:pt x="112838" y="95"/>
                  <a:pt x="112838" y="127"/>
                  <a:pt x="112901" y="127"/>
                </a:cubicBezTo>
                <a:lnTo>
                  <a:pt x="114073" y="127"/>
                </a:lnTo>
                <a:cubicBezTo>
                  <a:pt x="114104" y="127"/>
                  <a:pt x="114136" y="95"/>
                  <a:pt x="114136" y="64"/>
                </a:cubicBezTo>
                <a:cubicBezTo>
                  <a:pt x="114136" y="32"/>
                  <a:pt x="114104" y="0"/>
                  <a:pt x="114073" y="0"/>
                </a:cubicBezTo>
                <a:close/>
                <a:moveTo>
                  <a:pt x="114864" y="0"/>
                </a:moveTo>
                <a:cubicBezTo>
                  <a:pt x="114833" y="0"/>
                  <a:pt x="114801" y="32"/>
                  <a:pt x="114801" y="64"/>
                </a:cubicBezTo>
                <a:cubicBezTo>
                  <a:pt x="114801" y="95"/>
                  <a:pt x="114833" y="127"/>
                  <a:pt x="114864" y="127"/>
                </a:cubicBezTo>
                <a:lnTo>
                  <a:pt x="116068" y="127"/>
                </a:lnTo>
                <a:cubicBezTo>
                  <a:pt x="116099" y="127"/>
                  <a:pt x="116099" y="95"/>
                  <a:pt x="116099" y="64"/>
                </a:cubicBezTo>
                <a:cubicBezTo>
                  <a:pt x="116099" y="32"/>
                  <a:pt x="116099" y="0"/>
                  <a:pt x="116068" y="0"/>
                </a:cubicBezTo>
                <a:close/>
                <a:moveTo>
                  <a:pt x="116860" y="0"/>
                </a:moveTo>
                <a:cubicBezTo>
                  <a:pt x="116828" y="0"/>
                  <a:pt x="116796" y="32"/>
                  <a:pt x="116796" y="64"/>
                </a:cubicBezTo>
                <a:cubicBezTo>
                  <a:pt x="116796" y="95"/>
                  <a:pt x="116796" y="127"/>
                  <a:pt x="116860" y="127"/>
                </a:cubicBezTo>
                <a:lnTo>
                  <a:pt x="118031" y="127"/>
                </a:lnTo>
                <a:cubicBezTo>
                  <a:pt x="118063" y="127"/>
                  <a:pt x="118095" y="95"/>
                  <a:pt x="118095" y="64"/>
                </a:cubicBezTo>
                <a:cubicBezTo>
                  <a:pt x="118095" y="32"/>
                  <a:pt x="118063" y="0"/>
                  <a:pt x="118031" y="0"/>
                </a:cubicBezTo>
                <a:close/>
                <a:moveTo>
                  <a:pt x="118823" y="0"/>
                </a:moveTo>
                <a:cubicBezTo>
                  <a:pt x="118791" y="0"/>
                  <a:pt x="118760" y="32"/>
                  <a:pt x="118760" y="64"/>
                </a:cubicBezTo>
                <a:cubicBezTo>
                  <a:pt x="118760" y="95"/>
                  <a:pt x="118791" y="127"/>
                  <a:pt x="118823" y="127"/>
                </a:cubicBezTo>
                <a:lnTo>
                  <a:pt x="120026" y="127"/>
                </a:lnTo>
                <a:cubicBezTo>
                  <a:pt x="120058" y="127"/>
                  <a:pt x="120058" y="95"/>
                  <a:pt x="120058" y="64"/>
                </a:cubicBezTo>
                <a:cubicBezTo>
                  <a:pt x="120058" y="32"/>
                  <a:pt x="120058" y="0"/>
                  <a:pt x="120026" y="0"/>
                </a:cubicBezTo>
                <a:close/>
                <a:moveTo>
                  <a:pt x="120818" y="0"/>
                </a:moveTo>
                <a:cubicBezTo>
                  <a:pt x="120786" y="0"/>
                  <a:pt x="120755" y="32"/>
                  <a:pt x="120755" y="64"/>
                </a:cubicBezTo>
                <a:cubicBezTo>
                  <a:pt x="120755" y="95"/>
                  <a:pt x="120786" y="127"/>
                  <a:pt x="120818" y="127"/>
                </a:cubicBezTo>
                <a:lnTo>
                  <a:pt x="121990" y="127"/>
                </a:lnTo>
                <a:cubicBezTo>
                  <a:pt x="122022" y="127"/>
                  <a:pt x="122053" y="95"/>
                  <a:pt x="122053" y="64"/>
                </a:cubicBezTo>
                <a:cubicBezTo>
                  <a:pt x="122053" y="32"/>
                  <a:pt x="122022" y="0"/>
                  <a:pt x="121990" y="0"/>
                </a:cubicBezTo>
                <a:close/>
                <a:moveTo>
                  <a:pt x="122782" y="0"/>
                </a:moveTo>
                <a:cubicBezTo>
                  <a:pt x="122750" y="0"/>
                  <a:pt x="122718" y="32"/>
                  <a:pt x="122718" y="64"/>
                </a:cubicBezTo>
                <a:cubicBezTo>
                  <a:pt x="122718" y="95"/>
                  <a:pt x="122750" y="127"/>
                  <a:pt x="122782" y="127"/>
                </a:cubicBezTo>
                <a:lnTo>
                  <a:pt x="123985" y="127"/>
                </a:lnTo>
                <a:cubicBezTo>
                  <a:pt x="124017" y="127"/>
                  <a:pt x="124017" y="95"/>
                  <a:pt x="124017" y="64"/>
                </a:cubicBezTo>
                <a:cubicBezTo>
                  <a:pt x="124017" y="32"/>
                  <a:pt x="124017" y="0"/>
                  <a:pt x="123985" y="0"/>
                </a:cubicBezTo>
                <a:close/>
                <a:moveTo>
                  <a:pt x="124777" y="0"/>
                </a:moveTo>
                <a:cubicBezTo>
                  <a:pt x="124745" y="0"/>
                  <a:pt x="124713" y="32"/>
                  <a:pt x="124713" y="64"/>
                </a:cubicBezTo>
                <a:cubicBezTo>
                  <a:pt x="124713" y="95"/>
                  <a:pt x="124745" y="127"/>
                  <a:pt x="124777" y="127"/>
                </a:cubicBezTo>
                <a:lnTo>
                  <a:pt x="125949" y="127"/>
                </a:lnTo>
                <a:cubicBezTo>
                  <a:pt x="125980" y="127"/>
                  <a:pt x="126012" y="95"/>
                  <a:pt x="126012" y="64"/>
                </a:cubicBezTo>
                <a:cubicBezTo>
                  <a:pt x="126012" y="32"/>
                  <a:pt x="125980" y="0"/>
                  <a:pt x="125949" y="0"/>
                </a:cubicBezTo>
                <a:close/>
                <a:moveTo>
                  <a:pt x="126740" y="0"/>
                </a:moveTo>
                <a:cubicBezTo>
                  <a:pt x="126709" y="0"/>
                  <a:pt x="126677" y="32"/>
                  <a:pt x="126677" y="64"/>
                </a:cubicBezTo>
                <a:cubicBezTo>
                  <a:pt x="126677" y="95"/>
                  <a:pt x="126709" y="127"/>
                  <a:pt x="126740" y="127"/>
                </a:cubicBezTo>
                <a:lnTo>
                  <a:pt x="127944" y="127"/>
                </a:lnTo>
                <a:cubicBezTo>
                  <a:pt x="127975" y="127"/>
                  <a:pt x="127975" y="95"/>
                  <a:pt x="127975" y="64"/>
                </a:cubicBezTo>
                <a:cubicBezTo>
                  <a:pt x="127975" y="32"/>
                  <a:pt x="127975" y="0"/>
                  <a:pt x="127944" y="0"/>
                </a:cubicBezTo>
                <a:close/>
                <a:moveTo>
                  <a:pt x="128735" y="0"/>
                </a:moveTo>
                <a:cubicBezTo>
                  <a:pt x="128704" y="0"/>
                  <a:pt x="128672" y="32"/>
                  <a:pt x="128672" y="64"/>
                </a:cubicBezTo>
                <a:cubicBezTo>
                  <a:pt x="128672" y="95"/>
                  <a:pt x="128704" y="127"/>
                  <a:pt x="128735" y="127"/>
                </a:cubicBezTo>
                <a:lnTo>
                  <a:pt x="129907" y="127"/>
                </a:lnTo>
                <a:cubicBezTo>
                  <a:pt x="129939" y="127"/>
                  <a:pt x="129971" y="95"/>
                  <a:pt x="129971" y="64"/>
                </a:cubicBezTo>
                <a:cubicBezTo>
                  <a:pt x="129971" y="32"/>
                  <a:pt x="129939" y="0"/>
                  <a:pt x="129907" y="0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8"/>
          <p:cNvSpPr txBox="1"/>
          <p:nvPr/>
        </p:nvSpPr>
        <p:spPr>
          <a:xfrm>
            <a:off x="1252697" y="1391952"/>
            <a:ext cx="2129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Fira Sans Condensed SemiBold"/>
                <a:ea typeface="Fira Sans Condensed SemiBold"/>
                <a:cs typeface="Fira Sans Condensed SemiBold"/>
                <a:sym typeface="Fira Sans Condensed SemiBold"/>
              </a:rPr>
              <a:t>Jupiter</a:t>
            </a:r>
            <a:endParaRPr sz="1600">
              <a:solidFill>
                <a:srgbClr val="FFFFFF"/>
              </a:solidFill>
              <a:latin typeface="Fira Sans Condensed SemiBold"/>
              <a:ea typeface="Fira Sans Condensed SemiBold"/>
              <a:cs typeface="Fira Sans Condensed SemiBold"/>
              <a:sym typeface="Fira Sans Condensed SemiBold"/>
            </a:endParaRPr>
          </a:p>
        </p:txBody>
      </p:sp>
      <p:sp>
        <p:nvSpPr>
          <p:cNvPr id="161" name="Google Shape;161;p18"/>
          <p:cNvSpPr txBox="1"/>
          <p:nvPr/>
        </p:nvSpPr>
        <p:spPr>
          <a:xfrm>
            <a:off x="1252697" y="1665838"/>
            <a:ext cx="21291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Jupiter is the biggest planet in the Solar System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2" name="Google Shape;162;p18"/>
          <p:cNvSpPr txBox="1"/>
          <p:nvPr/>
        </p:nvSpPr>
        <p:spPr>
          <a:xfrm>
            <a:off x="1252697" y="2256252"/>
            <a:ext cx="2129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Fira Sans Condensed SemiBold"/>
                <a:ea typeface="Fira Sans Condensed SemiBold"/>
                <a:cs typeface="Fira Sans Condensed SemiBold"/>
                <a:sym typeface="Fira Sans Condensed SemiBold"/>
              </a:rPr>
              <a:t>Mars</a:t>
            </a:r>
            <a:endParaRPr sz="1600">
              <a:solidFill>
                <a:srgbClr val="FFFFFF"/>
              </a:solidFill>
              <a:latin typeface="Fira Sans Condensed SemiBold"/>
              <a:ea typeface="Fira Sans Condensed SemiBold"/>
              <a:cs typeface="Fira Sans Condensed SemiBold"/>
              <a:sym typeface="Fira Sans Condensed SemiBold"/>
            </a:endParaRPr>
          </a:p>
        </p:txBody>
      </p:sp>
      <p:sp>
        <p:nvSpPr>
          <p:cNvPr id="163" name="Google Shape;163;p18"/>
          <p:cNvSpPr txBox="1"/>
          <p:nvPr/>
        </p:nvSpPr>
        <p:spPr>
          <a:xfrm>
            <a:off x="1252697" y="2530139"/>
            <a:ext cx="21291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Despite being red, it’s actually a cold place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4" name="Google Shape;164;p18"/>
          <p:cNvSpPr txBox="1"/>
          <p:nvPr/>
        </p:nvSpPr>
        <p:spPr>
          <a:xfrm>
            <a:off x="1252697" y="3120517"/>
            <a:ext cx="2129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Fira Sans Condensed SemiBold"/>
                <a:ea typeface="Fira Sans Condensed SemiBold"/>
                <a:cs typeface="Fira Sans Condensed SemiBold"/>
                <a:sym typeface="Fira Sans Condensed SemiBold"/>
              </a:rPr>
              <a:t>Saturn</a:t>
            </a:r>
            <a:endParaRPr sz="1600">
              <a:solidFill>
                <a:srgbClr val="FFFFFF"/>
              </a:solidFill>
              <a:latin typeface="Fira Sans Condensed SemiBold"/>
              <a:ea typeface="Fira Sans Condensed SemiBold"/>
              <a:cs typeface="Fira Sans Condensed SemiBold"/>
              <a:sym typeface="Fira Sans Condensed SemiBold"/>
            </a:endParaRPr>
          </a:p>
        </p:txBody>
      </p:sp>
      <p:sp>
        <p:nvSpPr>
          <p:cNvPr id="165" name="Google Shape;165;p18"/>
          <p:cNvSpPr txBox="1"/>
          <p:nvPr/>
        </p:nvSpPr>
        <p:spPr>
          <a:xfrm>
            <a:off x="1252697" y="3394403"/>
            <a:ext cx="21291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Saturn is a gas giant and has several rings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6" name="Google Shape;166;p18"/>
          <p:cNvSpPr txBox="1"/>
          <p:nvPr/>
        </p:nvSpPr>
        <p:spPr>
          <a:xfrm>
            <a:off x="1252697" y="3984757"/>
            <a:ext cx="2129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Fira Sans Condensed SemiBold"/>
                <a:ea typeface="Fira Sans Condensed SemiBold"/>
                <a:cs typeface="Fira Sans Condensed SemiBold"/>
                <a:sym typeface="Fira Sans Condensed SemiBold"/>
              </a:rPr>
              <a:t>Neptune</a:t>
            </a:r>
            <a:endParaRPr sz="1600">
              <a:solidFill>
                <a:srgbClr val="FFFFFF"/>
              </a:solidFill>
              <a:latin typeface="Fira Sans Condensed SemiBold"/>
              <a:ea typeface="Fira Sans Condensed SemiBold"/>
              <a:cs typeface="Fira Sans Condensed SemiBold"/>
              <a:sym typeface="Fira Sans Condensed SemiBold"/>
            </a:endParaRPr>
          </a:p>
        </p:txBody>
      </p:sp>
      <p:sp>
        <p:nvSpPr>
          <p:cNvPr id="167" name="Google Shape;167;p18"/>
          <p:cNvSpPr txBox="1"/>
          <p:nvPr/>
        </p:nvSpPr>
        <p:spPr>
          <a:xfrm>
            <a:off x="1252697" y="4258643"/>
            <a:ext cx="21291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Neptune is the farthest planet from the Sun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8" name="Google Shape;168;p18"/>
          <p:cNvSpPr txBox="1"/>
          <p:nvPr/>
        </p:nvSpPr>
        <p:spPr>
          <a:xfrm>
            <a:off x="4005200" y="1250275"/>
            <a:ext cx="448500" cy="21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180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9" name="Google Shape;169;p18"/>
          <p:cNvSpPr txBox="1"/>
          <p:nvPr/>
        </p:nvSpPr>
        <p:spPr>
          <a:xfrm>
            <a:off x="4005200" y="1617916"/>
            <a:ext cx="448500" cy="21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160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0" name="Google Shape;170;p18"/>
          <p:cNvSpPr txBox="1"/>
          <p:nvPr/>
        </p:nvSpPr>
        <p:spPr>
          <a:xfrm>
            <a:off x="4005200" y="1985557"/>
            <a:ext cx="448500" cy="21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140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1" name="Google Shape;171;p18"/>
          <p:cNvSpPr txBox="1"/>
          <p:nvPr/>
        </p:nvSpPr>
        <p:spPr>
          <a:xfrm>
            <a:off x="4005200" y="2353198"/>
            <a:ext cx="448500" cy="21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12</a:t>
            </a: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2" name="Google Shape;172;p18"/>
          <p:cNvSpPr txBox="1"/>
          <p:nvPr/>
        </p:nvSpPr>
        <p:spPr>
          <a:xfrm>
            <a:off x="4005200" y="2720839"/>
            <a:ext cx="448500" cy="21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00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3" name="Google Shape;173;p18"/>
          <p:cNvSpPr txBox="1"/>
          <p:nvPr/>
        </p:nvSpPr>
        <p:spPr>
          <a:xfrm>
            <a:off x="4005200" y="3088480"/>
            <a:ext cx="448500" cy="21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80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4" name="Google Shape;174;p18"/>
          <p:cNvSpPr txBox="1"/>
          <p:nvPr/>
        </p:nvSpPr>
        <p:spPr>
          <a:xfrm>
            <a:off x="4005200" y="3456121"/>
            <a:ext cx="448500" cy="21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60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5" name="Google Shape;175;p18"/>
          <p:cNvSpPr txBox="1"/>
          <p:nvPr/>
        </p:nvSpPr>
        <p:spPr>
          <a:xfrm>
            <a:off x="4005200" y="3823762"/>
            <a:ext cx="448500" cy="21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4</a:t>
            </a: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6" name="Google Shape;176;p18"/>
          <p:cNvSpPr txBox="1"/>
          <p:nvPr/>
        </p:nvSpPr>
        <p:spPr>
          <a:xfrm>
            <a:off x="4005200" y="4191403"/>
            <a:ext cx="448500" cy="21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lang="en"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7" name="Google Shape;177;p18"/>
          <p:cNvSpPr txBox="1"/>
          <p:nvPr/>
        </p:nvSpPr>
        <p:spPr>
          <a:xfrm>
            <a:off x="4005200" y="4559044"/>
            <a:ext cx="448500" cy="21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0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78" name="Google Shape;178;p18"/>
          <p:cNvGrpSpPr/>
          <p:nvPr/>
        </p:nvGrpSpPr>
        <p:grpSpPr>
          <a:xfrm>
            <a:off x="699779" y="2408993"/>
            <a:ext cx="367261" cy="367261"/>
            <a:chOff x="-65145700" y="3727425"/>
            <a:chExt cx="317425" cy="317425"/>
          </a:xfrm>
        </p:grpSpPr>
        <p:sp>
          <p:nvSpPr>
            <p:cNvPr id="179" name="Google Shape;179;p18"/>
            <p:cNvSpPr/>
            <p:nvPr/>
          </p:nvSpPr>
          <p:spPr>
            <a:xfrm>
              <a:off x="-65145700" y="3769150"/>
              <a:ext cx="275675" cy="275700"/>
            </a:xfrm>
            <a:custGeom>
              <a:avLst/>
              <a:gdLst/>
              <a:ahLst/>
              <a:cxnLst/>
              <a:rect l="l" t="t" r="r" b="b"/>
              <a:pathLst>
                <a:path w="11027" h="11028" extrusionOk="0">
                  <a:moveTo>
                    <a:pt x="5514" y="1"/>
                  </a:moveTo>
                  <a:cubicBezTo>
                    <a:pt x="2489" y="1"/>
                    <a:pt x="0" y="2458"/>
                    <a:pt x="0" y="5514"/>
                  </a:cubicBezTo>
                  <a:cubicBezTo>
                    <a:pt x="0" y="8539"/>
                    <a:pt x="2489" y="11027"/>
                    <a:pt x="5514" y="11027"/>
                  </a:cubicBezTo>
                  <a:cubicBezTo>
                    <a:pt x="8538" y="11027"/>
                    <a:pt x="11027" y="8539"/>
                    <a:pt x="11027" y="5514"/>
                  </a:cubicBezTo>
                  <a:cubicBezTo>
                    <a:pt x="11027" y="5294"/>
                    <a:pt x="10869" y="5105"/>
                    <a:pt x="10649" y="5105"/>
                  </a:cubicBezTo>
                  <a:lnTo>
                    <a:pt x="5955" y="5105"/>
                  </a:lnTo>
                  <a:lnTo>
                    <a:pt x="5955" y="410"/>
                  </a:lnTo>
                  <a:cubicBezTo>
                    <a:pt x="5955" y="190"/>
                    <a:pt x="5766" y="1"/>
                    <a:pt x="55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8"/>
            <p:cNvSpPr/>
            <p:nvPr/>
          </p:nvSpPr>
          <p:spPr>
            <a:xfrm>
              <a:off x="-64977150" y="3727425"/>
              <a:ext cx="148875" cy="147300"/>
            </a:xfrm>
            <a:custGeom>
              <a:avLst/>
              <a:gdLst/>
              <a:ahLst/>
              <a:cxnLst/>
              <a:rect l="l" t="t" r="r" b="b"/>
              <a:pathLst>
                <a:path w="5955" h="5892" extrusionOk="0">
                  <a:moveTo>
                    <a:pt x="441" y="0"/>
                  </a:moveTo>
                  <a:cubicBezTo>
                    <a:pt x="189" y="0"/>
                    <a:pt x="0" y="158"/>
                    <a:pt x="0" y="378"/>
                  </a:cubicBezTo>
                  <a:lnTo>
                    <a:pt x="0" y="5513"/>
                  </a:lnTo>
                  <a:cubicBezTo>
                    <a:pt x="0" y="5702"/>
                    <a:pt x="189" y="5891"/>
                    <a:pt x="441" y="5891"/>
                  </a:cubicBezTo>
                  <a:lnTo>
                    <a:pt x="5514" y="5891"/>
                  </a:lnTo>
                  <a:cubicBezTo>
                    <a:pt x="5734" y="5891"/>
                    <a:pt x="5955" y="5702"/>
                    <a:pt x="5955" y="5513"/>
                  </a:cubicBezTo>
                  <a:cubicBezTo>
                    <a:pt x="5955" y="2489"/>
                    <a:pt x="3466" y="0"/>
                    <a:pt x="4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1" name="Google Shape;181;p18"/>
          <p:cNvSpPr/>
          <p:nvPr/>
        </p:nvSpPr>
        <p:spPr>
          <a:xfrm>
            <a:off x="698879" y="4115151"/>
            <a:ext cx="369083" cy="369112"/>
          </a:xfrm>
          <a:custGeom>
            <a:avLst/>
            <a:gdLst/>
            <a:ahLst/>
            <a:cxnLst/>
            <a:rect l="l" t="t" r="r" b="b"/>
            <a:pathLst>
              <a:path w="12760" h="12761" extrusionOk="0">
                <a:moveTo>
                  <a:pt x="6427" y="3592"/>
                </a:moveTo>
                <a:cubicBezTo>
                  <a:pt x="7939" y="3592"/>
                  <a:pt x="9168" y="4821"/>
                  <a:pt x="9168" y="6365"/>
                </a:cubicBezTo>
                <a:cubicBezTo>
                  <a:pt x="9168" y="7846"/>
                  <a:pt x="7908" y="9106"/>
                  <a:pt x="6427" y="9106"/>
                </a:cubicBezTo>
                <a:cubicBezTo>
                  <a:pt x="4883" y="9106"/>
                  <a:pt x="3655" y="7877"/>
                  <a:pt x="3655" y="6365"/>
                </a:cubicBezTo>
                <a:cubicBezTo>
                  <a:pt x="3655" y="4821"/>
                  <a:pt x="4883" y="3592"/>
                  <a:pt x="6427" y="3592"/>
                </a:cubicBezTo>
                <a:close/>
                <a:moveTo>
                  <a:pt x="5829" y="1"/>
                </a:moveTo>
                <a:cubicBezTo>
                  <a:pt x="5356" y="1"/>
                  <a:pt x="5009" y="347"/>
                  <a:pt x="5009" y="852"/>
                </a:cubicBezTo>
                <a:lnTo>
                  <a:pt x="5009" y="1576"/>
                </a:lnTo>
                <a:cubicBezTo>
                  <a:pt x="4631" y="1702"/>
                  <a:pt x="4285" y="1828"/>
                  <a:pt x="3970" y="2017"/>
                </a:cubicBezTo>
                <a:lnTo>
                  <a:pt x="3466" y="1513"/>
                </a:lnTo>
                <a:cubicBezTo>
                  <a:pt x="3308" y="1356"/>
                  <a:pt x="3088" y="1277"/>
                  <a:pt x="2867" y="1277"/>
                </a:cubicBezTo>
                <a:cubicBezTo>
                  <a:pt x="2647" y="1277"/>
                  <a:pt x="2426" y="1356"/>
                  <a:pt x="2269" y="1513"/>
                </a:cubicBezTo>
                <a:lnTo>
                  <a:pt x="1481" y="2301"/>
                </a:lnTo>
                <a:cubicBezTo>
                  <a:pt x="1166" y="2616"/>
                  <a:pt x="1166" y="3151"/>
                  <a:pt x="1481" y="3466"/>
                </a:cubicBezTo>
                <a:lnTo>
                  <a:pt x="2017" y="4002"/>
                </a:lnTo>
                <a:cubicBezTo>
                  <a:pt x="1796" y="4317"/>
                  <a:pt x="1701" y="4664"/>
                  <a:pt x="1575" y="5010"/>
                </a:cubicBezTo>
                <a:lnTo>
                  <a:pt x="819" y="5010"/>
                </a:lnTo>
                <a:cubicBezTo>
                  <a:pt x="347" y="5010"/>
                  <a:pt x="0" y="5357"/>
                  <a:pt x="0" y="5829"/>
                </a:cubicBezTo>
                <a:lnTo>
                  <a:pt x="0" y="6932"/>
                </a:lnTo>
                <a:cubicBezTo>
                  <a:pt x="0" y="7405"/>
                  <a:pt x="347" y="7783"/>
                  <a:pt x="819" y="7783"/>
                </a:cubicBezTo>
                <a:lnTo>
                  <a:pt x="1575" y="7783"/>
                </a:lnTo>
                <a:cubicBezTo>
                  <a:pt x="1701" y="8129"/>
                  <a:pt x="1796" y="8476"/>
                  <a:pt x="2017" y="8791"/>
                </a:cubicBezTo>
                <a:lnTo>
                  <a:pt x="1481" y="9295"/>
                </a:lnTo>
                <a:cubicBezTo>
                  <a:pt x="1166" y="9610"/>
                  <a:pt x="1166" y="10177"/>
                  <a:pt x="1481" y="10492"/>
                </a:cubicBezTo>
                <a:lnTo>
                  <a:pt x="2269" y="11280"/>
                </a:lnTo>
                <a:cubicBezTo>
                  <a:pt x="2426" y="11437"/>
                  <a:pt x="2647" y="11516"/>
                  <a:pt x="2867" y="11516"/>
                </a:cubicBezTo>
                <a:cubicBezTo>
                  <a:pt x="3088" y="11516"/>
                  <a:pt x="3308" y="11437"/>
                  <a:pt x="3466" y="11280"/>
                </a:cubicBezTo>
                <a:lnTo>
                  <a:pt x="3970" y="10776"/>
                </a:lnTo>
                <a:cubicBezTo>
                  <a:pt x="4285" y="10965"/>
                  <a:pt x="4631" y="11091"/>
                  <a:pt x="5009" y="11185"/>
                </a:cubicBezTo>
                <a:lnTo>
                  <a:pt x="5009" y="11941"/>
                </a:lnTo>
                <a:cubicBezTo>
                  <a:pt x="5009" y="12414"/>
                  <a:pt x="5356" y="12760"/>
                  <a:pt x="5829" y="12760"/>
                </a:cubicBezTo>
                <a:lnTo>
                  <a:pt x="6931" y="12760"/>
                </a:lnTo>
                <a:cubicBezTo>
                  <a:pt x="7404" y="12760"/>
                  <a:pt x="7750" y="12414"/>
                  <a:pt x="7750" y="11941"/>
                </a:cubicBezTo>
                <a:lnTo>
                  <a:pt x="7750" y="11185"/>
                </a:lnTo>
                <a:cubicBezTo>
                  <a:pt x="8097" y="11091"/>
                  <a:pt x="8475" y="10965"/>
                  <a:pt x="8790" y="10776"/>
                </a:cubicBezTo>
                <a:lnTo>
                  <a:pt x="9294" y="11280"/>
                </a:lnTo>
                <a:cubicBezTo>
                  <a:pt x="9452" y="11437"/>
                  <a:pt x="9664" y="11516"/>
                  <a:pt x="9877" y="11516"/>
                </a:cubicBezTo>
                <a:cubicBezTo>
                  <a:pt x="10090" y="11516"/>
                  <a:pt x="10302" y="11437"/>
                  <a:pt x="10460" y="11280"/>
                </a:cubicBezTo>
                <a:lnTo>
                  <a:pt x="11247" y="10492"/>
                </a:lnTo>
                <a:cubicBezTo>
                  <a:pt x="11563" y="10177"/>
                  <a:pt x="11563" y="9610"/>
                  <a:pt x="11247" y="9295"/>
                </a:cubicBezTo>
                <a:lnTo>
                  <a:pt x="10743" y="8791"/>
                </a:lnTo>
                <a:cubicBezTo>
                  <a:pt x="10932" y="8476"/>
                  <a:pt x="11058" y="8129"/>
                  <a:pt x="11184" y="7783"/>
                </a:cubicBezTo>
                <a:lnTo>
                  <a:pt x="11941" y="7783"/>
                </a:lnTo>
                <a:cubicBezTo>
                  <a:pt x="12413" y="7783"/>
                  <a:pt x="12760" y="7405"/>
                  <a:pt x="12760" y="6932"/>
                </a:cubicBezTo>
                <a:lnTo>
                  <a:pt x="12760" y="5829"/>
                </a:lnTo>
                <a:cubicBezTo>
                  <a:pt x="12760" y="5325"/>
                  <a:pt x="12350" y="4979"/>
                  <a:pt x="11941" y="4979"/>
                </a:cubicBezTo>
                <a:lnTo>
                  <a:pt x="11184" y="4979"/>
                </a:lnTo>
                <a:cubicBezTo>
                  <a:pt x="11058" y="4632"/>
                  <a:pt x="10932" y="4254"/>
                  <a:pt x="10743" y="3939"/>
                </a:cubicBezTo>
                <a:lnTo>
                  <a:pt x="11247" y="3435"/>
                </a:lnTo>
                <a:cubicBezTo>
                  <a:pt x="11563" y="3120"/>
                  <a:pt x="11563" y="2553"/>
                  <a:pt x="11247" y="2238"/>
                </a:cubicBezTo>
                <a:lnTo>
                  <a:pt x="10460" y="1450"/>
                </a:lnTo>
                <a:cubicBezTo>
                  <a:pt x="10302" y="1293"/>
                  <a:pt x="10090" y="1214"/>
                  <a:pt x="9877" y="1214"/>
                </a:cubicBezTo>
                <a:cubicBezTo>
                  <a:pt x="9664" y="1214"/>
                  <a:pt x="9452" y="1293"/>
                  <a:pt x="9294" y="1450"/>
                </a:cubicBezTo>
                <a:lnTo>
                  <a:pt x="8790" y="1986"/>
                </a:lnTo>
                <a:cubicBezTo>
                  <a:pt x="8475" y="1765"/>
                  <a:pt x="8097" y="1671"/>
                  <a:pt x="7750" y="1545"/>
                </a:cubicBezTo>
                <a:lnTo>
                  <a:pt x="7750" y="852"/>
                </a:lnTo>
                <a:cubicBezTo>
                  <a:pt x="7750" y="379"/>
                  <a:pt x="7404" y="1"/>
                  <a:pt x="693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2" name="Google Shape;182;p18"/>
          <p:cNvGrpSpPr/>
          <p:nvPr/>
        </p:nvGrpSpPr>
        <p:grpSpPr>
          <a:xfrm>
            <a:off x="700227" y="3277326"/>
            <a:ext cx="366364" cy="359075"/>
            <a:chOff x="-60988625" y="3740800"/>
            <a:chExt cx="316650" cy="310350"/>
          </a:xfrm>
        </p:grpSpPr>
        <p:sp>
          <p:nvSpPr>
            <p:cNvPr id="183" name="Google Shape;183;p18"/>
            <p:cNvSpPr/>
            <p:nvPr/>
          </p:nvSpPr>
          <p:spPr>
            <a:xfrm>
              <a:off x="-60988625" y="3740800"/>
              <a:ext cx="311125" cy="310350"/>
            </a:xfrm>
            <a:custGeom>
              <a:avLst/>
              <a:gdLst/>
              <a:ahLst/>
              <a:cxnLst/>
              <a:rect l="l" t="t" r="r" b="b"/>
              <a:pathLst>
                <a:path w="12445" h="12414" extrusionOk="0">
                  <a:moveTo>
                    <a:pt x="7026" y="1670"/>
                  </a:moveTo>
                  <a:cubicBezTo>
                    <a:pt x="7278" y="1670"/>
                    <a:pt x="7467" y="1859"/>
                    <a:pt x="7467" y="2111"/>
                  </a:cubicBezTo>
                  <a:cubicBezTo>
                    <a:pt x="7467" y="2332"/>
                    <a:pt x="7278" y="2490"/>
                    <a:pt x="7026" y="2490"/>
                  </a:cubicBezTo>
                  <a:lnTo>
                    <a:pt x="2080" y="2490"/>
                  </a:lnTo>
                  <a:cubicBezTo>
                    <a:pt x="1828" y="2490"/>
                    <a:pt x="1639" y="2300"/>
                    <a:pt x="1639" y="2111"/>
                  </a:cubicBezTo>
                  <a:cubicBezTo>
                    <a:pt x="1639" y="1828"/>
                    <a:pt x="1828" y="1670"/>
                    <a:pt x="2080" y="1670"/>
                  </a:cubicBezTo>
                  <a:close/>
                  <a:moveTo>
                    <a:pt x="7026" y="4159"/>
                  </a:moveTo>
                  <a:cubicBezTo>
                    <a:pt x="7278" y="4159"/>
                    <a:pt x="7467" y="4348"/>
                    <a:pt x="7467" y="4537"/>
                  </a:cubicBezTo>
                  <a:cubicBezTo>
                    <a:pt x="7467" y="4789"/>
                    <a:pt x="7278" y="4978"/>
                    <a:pt x="7026" y="4978"/>
                  </a:cubicBezTo>
                  <a:lnTo>
                    <a:pt x="2080" y="4978"/>
                  </a:lnTo>
                  <a:cubicBezTo>
                    <a:pt x="1828" y="4978"/>
                    <a:pt x="1639" y="4789"/>
                    <a:pt x="1639" y="4537"/>
                  </a:cubicBezTo>
                  <a:cubicBezTo>
                    <a:pt x="1639" y="4317"/>
                    <a:pt x="1828" y="4159"/>
                    <a:pt x="2080" y="4159"/>
                  </a:cubicBezTo>
                  <a:close/>
                  <a:moveTo>
                    <a:pt x="7026" y="6648"/>
                  </a:moveTo>
                  <a:cubicBezTo>
                    <a:pt x="7278" y="6648"/>
                    <a:pt x="7467" y="6837"/>
                    <a:pt x="7467" y="7058"/>
                  </a:cubicBezTo>
                  <a:cubicBezTo>
                    <a:pt x="7467" y="7310"/>
                    <a:pt x="7278" y="7467"/>
                    <a:pt x="7026" y="7467"/>
                  </a:cubicBezTo>
                  <a:lnTo>
                    <a:pt x="2080" y="7467"/>
                  </a:lnTo>
                  <a:cubicBezTo>
                    <a:pt x="1828" y="7467"/>
                    <a:pt x="1639" y="7278"/>
                    <a:pt x="1639" y="7058"/>
                  </a:cubicBezTo>
                  <a:cubicBezTo>
                    <a:pt x="1639" y="6806"/>
                    <a:pt x="1828" y="6648"/>
                    <a:pt x="2080" y="6648"/>
                  </a:cubicBezTo>
                  <a:close/>
                  <a:moveTo>
                    <a:pt x="7026" y="9106"/>
                  </a:moveTo>
                  <a:cubicBezTo>
                    <a:pt x="7278" y="9106"/>
                    <a:pt x="7467" y="9295"/>
                    <a:pt x="7467" y="9515"/>
                  </a:cubicBezTo>
                  <a:cubicBezTo>
                    <a:pt x="7467" y="9736"/>
                    <a:pt x="7278" y="9893"/>
                    <a:pt x="7026" y="9893"/>
                  </a:cubicBezTo>
                  <a:lnTo>
                    <a:pt x="2080" y="9893"/>
                  </a:lnTo>
                  <a:cubicBezTo>
                    <a:pt x="1828" y="9893"/>
                    <a:pt x="1639" y="9704"/>
                    <a:pt x="1639" y="9515"/>
                  </a:cubicBezTo>
                  <a:cubicBezTo>
                    <a:pt x="1639" y="9263"/>
                    <a:pt x="1828" y="9106"/>
                    <a:pt x="2080" y="9106"/>
                  </a:cubicBezTo>
                  <a:close/>
                  <a:moveTo>
                    <a:pt x="11500" y="10775"/>
                  </a:moveTo>
                  <a:cubicBezTo>
                    <a:pt x="11342" y="11248"/>
                    <a:pt x="10870" y="11594"/>
                    <a:pt x="10303" y="11594"/>
                  </a:cubicBezTo>
                  <a:cubicBezTo>
                    <a:pt x="9767" y="11594"/>
                    <a:pt x="9326" y="11248"/>
                    <a:pt x="9137" y="10775"/>
                  </a:cubicBezTo>
                  <a:close/>
                  <a:moveTo>
                    <a:pt x="1261" y="1"/>
                  </a:moveTo>
                  <a:cubicBezTo>
                    <a:pt x="568" y="1"/>
                    <a:pt x="32" y="568"/>
                    <a:pt x="32" y="1229"/>
                  </a:cubicBezTo>
                  <a:lnTo>
                    <a:pt x="32" y="10334"/>
                  </a:lnTo>
                  <a:cubicBezTo>
                    <a:pt x="0" y="11468"/>
                    <a:pt x="946" y="12414"/>
                    <a:pt x="2080" y="12414"/>
                  </a:cubicBezTo>
                  <a:lnTo>
                    <a:pt x="10334" y="12414"/>
                  </a:lnTo>
                  <a:cubicBezTo>
                    <a:pt x="11500" y="12414"/>
                    <a:pt x="12445" y="11468"/>
                    <a:pt x="12445" y="10334"/>
                  </a:cubicBezTo>
                  <a:cubicBezTo>
                    <a:pt x="12445" y="10082"/>
                    <a:pt x="12224" y="9893"/>
                    <a:pt x="12004" y="9893"/>
                  </a:cubicBezTo>
                  <a:lnTo>
                    <a:pt x="9074" y="9893"/>
                  </a:lnTo>
                  <a:lnTo>
                    <a:pt x="9074" y="1229"/>
                  </a:lnTo>
                  <a:cubicBezTo>
                    <a:pt x="9074" y="568"/>
                    <a:pt x="8538" y="1"/>
                    <a:pt x="78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18"/>
            <p:cNvSpPr/>
            <p:nvPr/>
          </p:nvSpPr>
          <p:spPr>
            <a:xfrm>
              <a:off x="-60742100" y="3920375"/>
              <a:ext cx="68550" cy="55175"/>
            </a:xfrm>
            <a:custGeom>
              <a:avLst/>
              <a:gdLst/>
              <a:ahLst/>
              <a:cxnLst/>
              <a:rect l="l" t="t" r="r" b="b"/>
              <a:pathLst>
                <a:path w="2742" h="2207" extrusionOk="0">
                  <a:moveTo>
                    <a:pt x="0" y="1"/>
                  </a:moveTo>
                  <a:lnTo>
                    <a:pt x="0" y="32"/>
                  </a:lnTo>
                  <a:lnTo>
                    <a:pt x="1009" y="1986"/>
                  </a:lnTo>
                  <a:cubicBezTo>
                    <a:pt x="1103" y="2080"/>
                    <a:pt x="1261" y="2206"/>
                    <a:pt x="1418" y="2206"/>
                  </a:cubicBezTo>
                  <a:cubicBezTo>
                    <a:pt x="1576" y="2206"/>
                    <a:pt x="1733" y="2143"/>
                    <a:pt x="1796" y="1986"/>
                  </a:cubicBezTo>
                  <a:lnTo>
                    <a:pt x="2741" y="32"/>
                  </a:lnTo>
                  <a:lnTo>
                    <a:pt x="27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8"/>
            <p:cNvSpPr/>
            <p:nvPr/>
          </p:nvSpPr>
          <p:spPr>
            <a:xfrm>
              <a:off x="-60740525" y="3741600"/>
              <a:ext cx="68550" cy="158325"/>
            </a:xfrm>
            <a:custGeom>
              <a:avLst/>
              <a:gdLst/>
              <a:ahLst/>
              <a:cxnLst/>
              <a:rect l="l" t="t" r="r" b="b"/>
              <a:pathLst>
                <a:path w="2742" h="6333" extrusionOk="0">
                  <a:moveTo>
                    <a:pt x="1796" y="819"/>
                  </a:moveTo>
                  <a:cubicBezTo>
                    <a:pt x="1891" y="819"/>
                    <a:pt x="1922" y="882"/>
                    <a:pt x="1922" y="945"/>
                  </a:cubicBezTo>
                  <a:lnTo>
                    <a:pt x="1922" y="1638"/>
                  </a:lnTo>
                  <a:lnTo>
                    <a:pt x="820" y="1638"/>
                  </a:lnTo>
                  <a:lnTo>
                    <a:pt x="820" y="945"/>
                  </a:lnTo>
                  <a:cubicBezTo>
                    <a:pt x="820" y="851"/>
                    <a:pt x="883" y="819"/>
                    <a:pt x="977" y="819"/>
                  </a:cubicBezTo>
                  <a:close/>
                  <a:moveTo>
                    <a:pt x="977" y="0"/>
                  </a:moveTo>
                  <a:cubicBezTo>
                    <a:pt x="410" y="0"/>
                    <a:pt x="1" y="410"/>
                    <a:pt x="1" y="945"/>
                  </a:cubicBezTo>
                  <a:lnTo>
                    <a:pt x="1" y="6333"/>
                  </a:lnTo>
                  <a:lnTo>
                    <a:pt x="2741" y="6333"/>
                  </a:lnTo>
                  <a:lnTo>
                    <a:pt x="2741" y="945"/>
                  </a:lnTo>
                  <a:cubicBezTo>
                    <a:pt x="2741" y="410"/>
                    <a:pt x="2300" y="0"/>
                    <a:pt x="17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6" name="Google Shape;186;p18"/>
          <p:cNvGrpSpPr/>
          <p:nvPr/>
        </p:nvGrpSpPr>
        <p:grpSpPr>
          <a:xfrm>
            <a:off x="699314" y="1550649"/>
            <a:ext cx="368186" cy="364224"/>
            <a:chOff x="-64406125" y="3362225"/>
            <a:chExt cx="318225" cy="314800"/>
          </a:xfrm>
        </p:grpSpPr>
        <p:sp>
          <p:nvSpPr>
            <p:cNvPr id="187" name="Google Shape;187;p18"/>
            <p:cNvSpPr/>
            <p:nvPr/>
          </p:nvSpPr>
          <p:spPr>
            <a:xfrm>
              <a:off x="-64332100" y="3362225"/>
              <a:ext cx="170150" cy="199025"/>
            </a:xfrm>
            <a:custGeom>
              <a:avLst/>
              <a:gdLst/>
              <a:ahLst/>
              <a:cxnLst/>
              <a:rect l="l" t="t" r="r" b="b"/>
              <a:pathLst>
                <a:path w="6806" h="7961" extrusionOk="0">
                  <a:moveTo>
                    <a:pt x="4506" y="3266"/>
                  </a:moveTo>
                  <a:cubicBezTo>
                    <a:pt x="4569" y="3266"/>
                    <a:pt x="4601" y="3298"/>
                    <a:pt x="4632" y="3298"/>
                  </a:cubicBezTo>
                  <a:lnTo>
                    <a:pt x="5577" y="4621"/>
                  </a:lnTo>
                  <a:cubicBezTo>
                    <a:pt x="5420" y="5881"/>
                    <a:pt x="4664" y="7110"/>
                    <a:pt x="3403" y="7110"/>
                  </a:cubicBezTo>
                  <a:cubicBezTo>
                    <a:pt x="2206" y="7110"/>
                    <a:pt x="1419" y="5944"/>
                    <a:pt x="1261" y="4621"/>
                  </a:cubicBezTo>
                  <a:lnTo>
                    <a:pt x="2206" y="3298"/>
                  </a:lnTo>
                  <a:cubicBezTo>
                    <a:pt x="2238" y="3266"/>
                    <a:pt x="2269" y="3266"/>
                    <a:pt x="2301" y="3266"/>
                  </a:cubicBezTo>
                  <a:close/>
                  <a:moveTo>
                    <a:pt x="4055" y="1"/>
                  </a:moveTo>
                  <a:cubicBezTo>
                    <a:pt x="3400" y="1"/>
                    <a:pt x="2703" y="167"/>
                    <a:pt x="2049" y="494"/>
                  </a:cubicBezTo>
                  <a:cubicBezTo>
                    <a:pt x="1957" y="483"/>
                    <a:pt x="1867" y="478"/>
                    <a:pt x="1779" y="478"/>
                  </a:cubicBezTo>
                  <a:cubicBezTo>
                    <a:pt x="1354" y="478"/>
                    <a:pt x="976" y="600"/>
                    <a:pt x="662" y="809"/>
                  </a:cubicBezTo>
                  <a:cubicBezTo>
                    <a:pt x="347" y="1061"/>
                    <a:pt x="1" y="1534"/>
                    <a:pt x="1" y="2384"/>
                  </a:cubicBezTo>
                  <a:cubicBezTo>
                    <a:pt x="1" y="2857"/>
                    <a:pt x="95" y="3613"/>
                    <a:pt x="347" y="4621"/>
                  </a:cubicBezTo>
                  <a:cubicBezTo>
                    <a:pt x="473" y="4810"/>
                    <a:pt x="536" y="6070"/>
                    <a:pt x="1482" y="7078"/>
                  </a:cubicBezTo>
                  <a:cubicBezTo>
                    <a:pt x="2049" y="7646"/>
                    <a:pt x="2710" y="7961"/>
                    <a:pt x="3403" y="7961"/>
                  </a:cubicBezTo>
                  <a:cubicBezTo>
                    <a:pt x="5136" y="7961"/>
                    <a:pt x="6207" y="6417"/>
                    <a:pt x="6396" y="4621"/>
                  </a:cubicBezTo>
                  <a:cubicBezTo>
                    <a:pt x="6554" y="4085"/>
                    <a:pt x="6774" y="3046"/>
                    <a:pt x="6806" y="2447"/>
                  </a:cubicBezTo>
                  <a:cubicBezTo>
                    <a:pt x="6806" y="1565"/>
                    <a:pt x="6459" y="872"/>
                    <a:pt x="5703" y="431"/>
                  </a:cubicBezTo>
                  <a:cubicBezTo>
                    <a:pt x="5234" y="143"/>
                    <a:pt x="4662" y="1"/>
                    <a:pt x="40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18"/>
            <p:cNvSpPr/>
            <p:nvPr/>
          </p:nvSpPr>
          <p:spPr>
            <a:xfrm>
              <a:off x="-64406125" y="3559050"/>
              <a:ext cx="318225" cy="117975"/>
            </a:xfrm>
            <a:custGeom>
              <a:avLst/>
              <a:gdLst/>
              <a:ahLst/>
              <a:cxnLst/>
              <a:rect l="l" t="t" r="r" b="b"/>
              <a:pathLst>
                <a:path w="12729" h="4719" extrusionOk="0">
                  <a:moveTo>
                    <a:pt x="4474" y="1001"/>
                  </a:moveTo>
                  <a:lnTo>
                    <a:pt x="5797" y="2293"/>
                  </a:lnTo>
                  <a:lnTo>
                    <a:pt x="5199" y="2891"/>
                  </a:lnTo>
                  <a:lnTo>
                    <a:pt x="4002" y="1159"/>
                  </a:lnTo>
                  <a:cubicBezTo>
                    <a:pt x="4159" y="1096"/>
                    <a:pt x="4380" y="1064"/>
                    <a:pt x="4474" y="1001"/>
                  </a:cubicBezTo>
                  <a:close/>
                  <a:moveTo>
                    <a:pt x="8318" y="1001"/>
                  </a:moveTo>
                  <a:cubicBezTo>
                    <a:pt x="8475" y="1064"/>
                    <a:pt x="8633" y="1159"/>
                    <a:pt x="8790" y="1190"/>
                  </a:cubicBezTo>
                  <a:lnTo>
                    <a:pt x="7593" y="2891"/>
                  </a:lnTo>
                  <a:lnTo>
                    <a:pt x="6995" y="2293"/>
                  </a:lnTo>
                  <a:lnTo>
                    <a:pt x="8318" y="1001"/>
                  </a:lnTo>
                  <a:close/>
                  <a:moveTo>
                    <a:pt x="10681" y="3112"/>
                  </a:moveTo>
                  <a:cubicBezTo>
                    <a:pt x="10901" y="3112"/>
                    <a:pt x="11059" y="3301"/>
                    <a:pt x="11059" y="3553"/>
                  </a:cubicBezTo>
                  <a:cubicBezTo>
                    <a:pt x="11059" y="3742"/>
                    <a:pt x="10870" y="3931"/>
                    <a:pt x="10681" y="3931"/>
                  </a:cubicBezTo>
                  <a:lnTo>
                    <a:pt x="9578" y="3931"/>
                  </a:lnTo>
                  <a:cubicBezTo>
                    <a:pt x="9326" y="3931"/>
                    <a:pt x="9137" y="3742"/>
                    <a:pt x="9137" y="3553"/>
                  </a:cubicBezTo>
                  <a:cubicBezTo>
                    <a:pt x="9137" y="3301"/>
                    <a:pt x="9326" y="3112"/>
                    <a:pt x="9578" y="3112"/>
                  </a:cubicBezTo>
                  <a:close/>
                  <a:moveTo>
                    <a:pt x="4458" y="1"/>
                  </a:moveTo>
                  <a:cubicBezTo>
                    <a:pt x="4348" y="1"/>
                    <a:pt x="4238" y="40"/>
                    <a:pt x="4159" y="119"/>
                  </a:cubicBezTo>
                  <a:cubicBezTo>
                    <a:pt x="4065" y="245"/>
                    <a:pt x="3939" y="308"/>
                    <a:pt x="3781" y="308"/>
                  </a:cubicBezTo>
                  <a:lnTo>
                    <a:pt x="2395" y="308"/>
                  </a:lnTo>
                  <a:cubicBezTo>
                    <a:pt x="914" y="308"/>
                    <a:pt x="0" y="1442"/>
                    <a:pt x="0" y="2639"/>
                  </a:cubicBezTo>
                  <a:lnTo>
                    <a:pt x="0" y="4341"/>
                  </a:lnTo>
                  <a:cubicBezTo>
                    <a:pt x="0" y="4561"/>
                    <a:pt x="189" y="4719"/>
                    <a:pt x="441" y="4719"/>
                  </a:cubicBezTo>
                  <a:lnTo>
                    <a:pt x="12287" y="4719"/>
                  </a:lnTo>
                  <a:cubicBezTo>
                    <a:pt x="12508" y="4719"/>
                    <a:pt x="12665" y="4530"/>
                    <a:pt x="12665" y="4341"/>
                  </a:cubicBezTo>
                  <a:lnTo>
                    <a:pt x="12665" y="2639"/>
                  </a:lnTo>
                  <a:cubicBezTo>
                    <a:pt x="12728" y="1474"/>
                    <a:pt x="11783" y="371"/>
                    <a:pt x="10303" y="371"/>
                  </a:cubicBezTo>
                  <a:lnTo>
                    <a:pt x="8948" y="371"/>
                  </a:lnTo>
                  <a:cubicBezTo>
                    <a:pt x="8727" y="371"/>
                    <a:pt x="8664" y="277"/>
                    <a:pt x="8538" y="151"/>
                  </a:cubicBezTo>
                  <a:cubicBezTo>
                    <a:pt x="8456" y="52"/>
                    <a:pt x="8339" y="5"/>
                    <a:pt x="8219" y="5"/>
                  </a:cubicBezTo>
                  <a:cubicBezTo>
                    <a:pt x="8110" y="5"/>
                    <a:pt x="7998" y="44"/>
                    <a:pt x="7908" y="119"/>
                  </a:cubicBezTo>
                  <a:lnTo>
                    <a:pt x="6333" y="1694"/>
                  </a:lnTo>
                  <a:lnTo>
                    <a:pt x="4758" y="119"/>
                  </a:lnTo>
                  <a:cubicBezTo>
                    <a:pt x="4679" y="40"/>
                    <a:pt x="4569" y="1"/>
                    <a:pt x="44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9" name="Google Shape;189;p18"/>
          <p:cNvSpPr/>
          <p:nvPr/>
        </p:nvSpPr>
        <p:spPr>
          <a:xfrm rot="-5400000">
            <a:off x="4228400" y="2734125"/>
            <a:ext cx="1727700" cy="722400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18"/>
          <p:cNvSpPr/>
          <p:nvPr/>
        </p:nvSpPr>
        <p:spPr>
          <a:xfrm rot="-5400000">
            <a:off x="4939275" y="2732225"/>
            <a:ext cx="2454600" cy="722400"/>
          </a:xfrm>
          <a:prstGeom prst="homePlat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18"/>
          <p:cNvSpPr/>
          <p:nvPr/>
        </p:nvSpPr>
        <p:spPr>
          <a:xfrm rot="-5400000">
            <a:off x="6711550" y="2322350"/>
            <a:ext cx="1067700" cy="722400"/>
          </a:xfrm>
          <a:prstGeom prst="homePlat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18"/>
          <p:cNvSpPr/>
          <p:nvPr/>
        </p:nvSpPr>
        <p:spPr>
          <a:xfrm rot="-5400000">
            <a:off x="7603350" y="3232375"/>
            <a:ext cx="1423800" cy="722400"/>
          </a:xfrm>
          <a:prstGeom prst="homePlate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sign Elements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264653"/>
      </a:accent1>
      <a:accent2>
        <a:srgbClr val="2A9D8F"/>
      </a:accent2>
      <a:accent3>
        <a:srgbClr val="8AB17D"/>
      </a:accent3>
      <a:accent4>
        <a:srgbClr val="E76F51"/>
      </a:accent4>
      <a:accent5>
        <a:srgbClr val="F4A261"/>
      </a:accent5>
      <a:accent6>
        <a:srgbClr val="E9C46A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</Words>
  <Application>Microsoft Macintosh PowerPoint</Application>
  <PresentationFormat>On-screen Show (16:9)</PresentationFormat>
  <Paragraphs>19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Roboto</vt:lpstr>
      <vt:lpstr>Fira Sans Condensed SemiBold</vt:lpstr>
      <vt:lpstr>Fira Sans Extra Condensed</vt:lpstr>
      <vt:lpstr>Arial</vt:lpstr>
      <vt:lpstr>Fira Sans</vt:lpstr>
      <vt:lpstr>Design Elements Infographics by Slidesgo</vt:lpstr>
      <vt:lpstr>Design Elements Infographics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전종환</cp:lastModifiedBy>
  <cp:revision>1</cp:revision>
  <dcterms:modified xsi:type="dcterms:W3CDTF">2025-07-10T04:27:58Z</dcterms:modified>
</cp:coreProperties>
</file>