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Condensed ExtraBold" panose="020F0502020204030204" pitchFamily="34" charset="0"/>
      <p:bold r:id="rId8"/>
      <p:italic r:id="rId9"/>
      <p:boldItalic r:id="rId10"/>
    </p:embeddedFont>
    <p:embeddedFont>
      <p:font typeface="Fira Sans Condensed Medium" panose="020F0502020204030204" pitchFamily="34" charset="0"/>
      <p:regular r:id="rId11"/>
      <p:bold r:id="rId12"/>
      <p:italic r:id="rId13"/>
      <p:boldItalic r:id="rId14"/>
    </p:embeddedFont>
    <p:embeddedFont>
      <p:font typeface="Fira Sans Extra Condensed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8" name="Google Shape;198;p19"/>
          <p:cNvGrpSpPr/>
          <p:nvPr/>
        </p:nvGrpSpPr>
        <p:grpSpPr>
          <a:xfrm>
            <a:off x="6085888" y="1952024"/>
            <a:ext cx="2038500" cy="1016598"/>
            <a:chOff x="6368238" y="3321874"/>
            <a:chExt cx="2038500" cy="1016598"/>
          </a:xfrm>
        </p:grpSpPr>
        <p:sp>
          <p:nvSpPr>
            <p:cNvPr id="199" name="Google Shape;199;p19"/>
            <p:cNvSpPr txBox="1"/>
            <p:nvPr/>
          </p:nvSpPr>
          <p:spPr>
            <a:xfrm>
              <a:off x="6368238" y="3321874"/>
              <a:ext cx="20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6368238" y="3667673"/>
              <a:ext cx="20385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reason why Neptune is blue is due to the presence of gas methane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19"/>
          <p:cNvGrpSpPr/>
          <p:nvPr/>
        </p:nvGrpSpPr>
        <p:grpSpPr>
          <a:xfrm>
            <a:off x="961588" y="1952024"/>
            <a:ext cx="2038500" cy="1016598"/>
            <a:chOff x="737138" y="3321874"/>
            <a:chExt cx="2038500" cy="1016598"/>
          </a:xfrm>
        </p:grpSpPr>
        <p:sp>
          <p:nvSpPr>
            <p:cNvPr id="202" name="Google Shape;202;p19"/>
            <p:cNvSpPr txBox="1"/>
            <p:nvPr/>
          </p:nvSpPr>
          <p:spPr>
            <a:xfrm>
              <a:off x="737138" y="3321874"/>
              <a:ext cx="20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Saturn</a:t>
              </a:r>
              <a:endParaRPr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737138" y="3667673"/>
              <a:ext cx="20385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the ringed one. It’s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/>
          <p:nvPr/>
        </p:nvSpPr>
        <p:spPr>
          <a:xfrm flipH="1">
            <a:off x="2442547" y="2359021"/>
            <a:ext cx="4200900" cy="4200900"/>
          </a:xfrm>
          <a:prstGeom prst="blockArc">
            <a:avLst>
              <a:gd name="adj1" fmla="val 10810477"/>
              <a:gd name="adj2" fmla="val 16196995"/>
              <a:gd name="adj3" fmla="val 2829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7692829" y="1536571"/>
            <a:ext cx="339253" cy="339253"/>
            <a:chOff x="5049725" y="3806450"/>
            <a:chExt cx="481825" cy="481825"/>
          </a:xfrm>
        </p:grpSpPr>
        <p:sp>
          <p:nvSpPr>
            <p:cNvPr id="206" name="Google Shape;206;p19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9" name="Google Shape;209;p19"/>
          <p:cNvGrpSpPr/>
          <p:nvPr/>
        </p:nvGrpSpPr>
        <p:grpSpPr>
          <a:xfrm>
            <a:off x="1074783" y="1536571"/>
            <a:ext cx="339253" cy="339253"/>
            <a:chOff x="5651375" y="3806450"/>
            <a:chExt cx="481825" cy="481825"/>
          </a:xfrm>
        </p:grpSpPr>
        <p:sp>
          <p:nvSpPr>
            <p:cNvPr id="210" name="Google Shape;210;p19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4" name="Google Shape;214;p19"/>
          <p:cNvSpPr/>
          <p:nvPr/>
        </p:nvSpPr>
        <p:spPr>
          <a:xfrm>
            <a:off x="2447277" y="2359021"/>
            <a:ext cx="4200900" cy="4200900"/>
          </a:xfrm>
          <a:prstGeom prst="blockArc">
            <a:avLst>
              <a:gd name="adj1" fmla="val 10810477"/>
              <a:gd name="adj2" fmla="val 17201148"/>
              <a:gd name="adj3" fmla="val 2832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961594" y="3044825"/>
            <a:ext cx="1021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55%</a:t>
            </a:r>
            <a:endParaRPr sz="2400">
              <a:solidFill>
                <a:schemeClr val="accent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7010569" y="3044825"/>
            <a:ext cx="1021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45%</a:t>
            </a:r>
            <a:endParaRPr sz="2400">
              <a:solidFill>
                <a:schemeClr val="accent4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Fira Sans Condensed Medium</vt:lpstr>
      <vt:lpstr>Roboto</vt:lpstr>
      <vt:lpstr>Fira Sans Extra Condensed</vt:lpstr>
      <vt:lpstr>Fira Sans Condensed ExtraBold</vt:lpstr>
      <vt:lpstr>Fira Sans</vt:lpstr>
      <vt:lpstr>Arial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2025-07-10T04:28:07Z</dcterms:modified>
</cp:coreProperties>
</file>