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 Medium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e5a87b3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e5a87b3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 rot="-2700000">
            <a:off x="2159341" y="1418143"/>
            <a:ext cx="409839" cy="409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1676950" y="2105776"/>
            <a:ext cx="1374623" cy="380924"/>
          </a:xfrm>
          <a:custGeom>
            <a:avLst/>
            <a:gdLst/>
            <a:ahLst/>
            <a:cxnLst/>
            <a:rect l="l" t="t" r="r" b="b"/>
            <a:pathLst>
              <a:path w="9155" h="2086" extrusionOk="0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1676938" y="2486548"/>
            <a:ext cx="1374646" cy="1360242"/>
          </a:xfrm>
          <a:custGeom>
            <a:avLst/>
            <a:gdLst/>
            <a:ahLst/>
            <a:cxnLst/>
            <a:rect l="l" t="t" r="r" b="b"/>
            <a:pathLst>
              <a:path w="9155" h="10943" extrusionOk="0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1857563" y="2169338"/>
            <a:ext cx="1013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1666775" y="2614503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0"/>
          <p:cNvSpPr txBox="1"/>
          <p:nvPr/>
        </p:nvSpPr>
        <p:spPr>
          <a:xfrm>
            <a:off x="1628700" y="43024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1,000</a:t>
            </a:r>
            <a:endParaRPr sz="1800"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3827850" y="43024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2,000</a:t>
            </a:r>
            <a:endParaRPr sz="1800"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6027000" y="4302467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3,000</a:t>
            </a:r>
            <a:endParaRPr sz="1800">
              <a:solidFill>
                <a:schemeClr val="dk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230" name="Google Shape;230;p20"/>
          <p:cNvCxnSpPr/>
          <p:nvPr/>
        </p:nvCxnSpPr>
        <p:spPr>
          <a:xfrm>
            <a:off x="1571350" y="4174700"/>
            <a:ext cx="605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0"/>
          <p:cNvSpPr/>
          <p:nvPr/>
        </p:nvSpPr>
        <p:spPr>
          <a:xfrm rot="-2700000">
            <a:off x="2274529" y="4084968"/>
            <a:ext cx="179464" cy="1794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2700000">
            <a:off x="4481438" y="4084968"/>
            <a:ext cx="179464" cy="1794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rot="-2700000">
            <a:off x="6673188" y="4084968"/>
            <a:ext cx="179464" cy="1794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2059761" y="1408263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5" name="Google Shape;235;p20"/>
          <p:cNvSpPr/>
          <p:nvPr/>
        </p:nvSpPr>
        <p:spPr>
          <a:xfrm rot="-2700000">
            <a:off x="4367066" y="1418143"/>
            <a:ext cx="409839" cy="4098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3884675" y="2105776"/>
            <a:ext cx="1374623" cy="380924"/>
          </a:xfrm>
          <a:custGeom>
            <a:avLst/>
            <a:gdLst/>
            <a:ahLst/>
            <a:cxnLst/>
            <a:rect l="l" t="t" r="r" b="b"/>
            <a:pathLst>
              <a:path w="9155" h="2086" extrusionOk="0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3884663" y="2486548"/>
            <a:ext cx="1374646" cy="1360242"/>
          </a:xfrm>
          <a:custGeom>
            <a:avLst/>
            <a:gdLst/>
            <a:ahLst/>
            <a:cxnLst/>
            <a:rect l="l" t="t" r="r" b="b"/>
            <a:pathLst>
              <a:path w="9155" h="10943" extrusionOk="0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4065288" y="2169338"/>
            <a:ext cx="1013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39" name="Google Shape;239;p20"/>
          <p:cNvSpPr txBox="1"/>
          <p:nvPr/>
        </p:nvSpPr>
        <p:spPr>
          <a:xfrm>
            <a:off x="3874500" y="2614503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big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4267486" y="1408263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1" name="Google Shape;241;p20"/>
          <p:cNvSpPr/>
          <p:nvPr/>
        </p:nvSpPr>
        <p:spPr>
          <a:xfrm rot="-2700000">
            <a:off x="6557991" y="1418143"/>
            <a:ext cx="409839" cy="40983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6075600" y="2105776"/>
            <a:ext cx="1374623" cy="380924"/>
          </a:xfrm>
          <a:custGeom>
            <a:avLst/>
            <a:gdLst/>
            <a:ahLst/>
            <a:cxnLst/>
            <a:rect l="l" t="t" r="r" b="b"/>
            <a:pathLst>
              <a:path w="9155" h="2086" extrusionOk="0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6075588" y="2486548"/>
            <a:ext cx="1374646" cy="1360242"/>
          </a:xfrm>
          <a:custGeom>
            <a:avLst/>
            <a:gdLst/>
            <a:ahLst/>
            <a:cxnLst/>
            <a:rect l="l" t="t" r="r" b="b"/>
            <a:pathLst>
              <a:path w="9155" h="10943" extrusionOk="0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6256213" y="2169338"/>
            <a:ext cx="10134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8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6065425" y="2614503"/>
            <a:ext cx="13950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 really cold place, not a hot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6458411" y="1408263"/>
            <a:ext cx="6090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Fira Sans Condensed Medium</vt:lpstr>
      <vt:lpstr>Roboto</vt:lpstr>
      <vt:lpstr>Fira Sans Extra Condensed Medium</vt:lpstr>
      <vt:lpstr>Fira Sans Extra Condensed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2025-07-10T04:28:19Z</dcterms:modified>
</cp:coreProperties>
</file>