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3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Extra Condensed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 SemiBold" panose="020B05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3a867f825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a3a867f825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/>
          <p:nvPr/>
        </p:nvSpPr>
        <p:spPr>
          <a:xfrm>
            <a:off x="777013" y="3357338"/>
            <a:ext cx="1340842" cy="1176427"/>
          </a:xfrm>
          <a:custGeom>
            <a:avLst/>
            <a:gdLst/>
            <a:ahLst/>
            <a:cxnLst/>
            <a:rect l="l" t="t" r="r" b="b"/>
            <a:pathLst>
              <a:path w="38494" h="2575" extrusionOk="0">
                <a:moveTo>
                  <a:pt x="0" y="0"/>
                </a:moveTo>
                <a:lnTo>
                  <a:pt x="0" y="2574"/>
                </a:lnTo>
                <a:lnTo>
                  <a:pt x="38494" y="2574"/>
                </a:lnTo>
                <a:lnTo>
                  <a:pt x="3849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938735" y="3556804"/>
            <a:ext cx="199270" cy="132864"/>
          </a:xfrm>
          <a:custGeom>
            <a:avLst/>
            <a:gdLst/>
            <a:ahLst/>
            <a:cxnLst/>
            <a:rect l="l" t="t" r="r" b="b"/>
            <a:pathLst>
              <a:path w="3862" h="2575" extrusionOk="0">
                <a:moveTo>
                  <a:pt x="0" y="0"/>
                </a:moveTo>
                <a:lnTo>
                  <a:pt x="0" y="2574"/>
                </a:lnTo>
                <a:lnTo>
                  <a:pt x="3861" y="2574"/>
                </a:lnTo>
                <a:lnTo>
                  <a:pt x="38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938735" y="4217436"/>
            <a:ext cx="199270" cy="132864"/>
          </a:xfrm>
          <a:custGeom>
            <a:avLst/>
            <a:gdLst/>
            <a:ahLst/>
            <a:cxnLst/>
            <a:rect l="l" t="t" r="r" b="b"/>
            <a:pathLst>
              <a:path w="3862" h="2575" extrusionOk="0">
                <a:moveTo>
                  <a:pt x="0" y="0"/>
                </a:moveTo>
                <a:lnTo>
                  <a:pt x="0" y="2574"/>
                </a:lnTo>
                <a:lnTo>
                  <a:pt x="3861" y="2574"/>
                </a:lnTo>
                <a:lnTo>
                  <a:pt x="386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2"/>
          <p:cNvSpPr/>
          <p:nvPr/>
        </p:nvSpPr>
        <p:spPr>
          <a:xfrm>
            <a:off x="938738" y="3885350"/>
            <a:ext cx="199270" cy="132864"/>
          </a:xfrm>
          <a:custGeom>
            <a:avLst/>
            <a:gdLst/>
            <a:ahLst/>
            <a:cxnLst/>
            <a:rect l="l" t="t" r="r" b="b"/>
            <a:pathLst>
              <a:path w="3862" h="2575" extrusionOk="0">
                <a:moveTo>
                  <a:pt x="1" y="0"/>
                </a:moveTo>
                <a:lnTo>
                  <a:pt x="1" y="2574"/>
                </a:lnTo>
                <a:lnTo>
                  <a:pt x="3862" y="2574"/>
                </a:lnTo>
                <a:lnTo>
                  <a:pt x="38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693550" y="1382288"/>
            <a:ext cx="1506900" cy="1506900"/>
          </a:xfrm>
          <a:prstGeom prst="blockArc">
            <a:avLst>
              <a:gd name="adj1" fmla="val 10800000"/>
              <a:gd name="adj2" fmla="val 21533353"/>
              <a:gd name="adj3" fmla="val 154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693538" y="1382275"/>
            <a:ext cx="1506900" cy="1506900"/>
          </a:xfrm>
          <a:prstGeom prst="blockArc">
            <a:avLst>
              <a:gd name="adj1" fmla="val 13123790"/>
              <a:gd name="adj2" fmla="val 21533353"/>
              <a:gd name="adj3" fmla="val 154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1047388" y="1843475"/>
            <a:ext cx="8001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21%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2783900" y="1382288"/>
            <a:ext cx="1506900" cy="1506900"/>
          </a:xfrm>
          <a:prstGeom prst="blockArc">
            <a:avLst>
              <a:gd name="adj1" fmla="val 10800000"/>
              <a:gd name="adj2" fmla="val 21533353"/>
              <a:gd name="adj3" fmla="val 154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783888" y="1382275"/>
            <a:ext cx="1506900" cy="1506900"/>
          </a:xfrm>
          <a:prstGeom prst="blockArc">
            <a:avLst>
              <a:gd name="adj1" fmla="val 14453552"/>
              <a:gd name="adj2" fmla="val 21533353"/>
              <a:gd name="adj3" fmla="val 154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3137738" y="1843475"/>
            <a:ext cx="8001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1138016" y="3848887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1138013" y="4180957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1138013" y="3516806"/>
            <a:ext cx="979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Mars</a:t>
            </a:r>
            <a:endParaRPr sz="16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679438" y="2193863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2770238" y="2193863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2784350" y="3087988"/>
            <a:ext cx="1506900" cy="1506900"/>
          </a:xfrm>
          <a:prstGeom prst="blockArc">
            <a:avLst>
              <a:gd name="adj1" fmla="val 10800000"/>
              <a:gd name="adj2" fmla="val 21533353"/>
              <a:gd name="adj3" fmla="val 154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2784338" y="3087975"/>
            <a:ext cx="1506900" cy="1506900"/>
          </a:xfrm>
          <a:prstGeom prst="blockArc">
            <a:avLst>
              <a:gd name="adj1" fmla="val 16787487"/>
              <a:gd name="adj2" fmla="val 21533353"/>
              <a:gd name="adj3" fmla="val 154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3138188" y="3549175"/>
            <a:ext cx="8001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57%</a:t>
            </a:r>
            <a:endParaRPr sz="24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2770238" y="3935375"/>
            <a:ext cx="1535100" cy="7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4929338" y="16254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946338" y="1382275"/>
            <a:ext cx="548700" cy="5487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898838" y="162542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7915838" y="1382275"/>
            <a:ext cx="548700" cy="5487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5914100" y="3281575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6931100" y="3032775"/>
            <a:ext cx="548700" cy="548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5102087" y="1761201"/>
            <a:ext cx="7530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5102087" y="20589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7071587" y="1761201"/>
            <a:ext cx="7545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02%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7071587" y="205897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6065574" y="3417351"/>
            <a:ext cx="6888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6065573" y="3715125"/>
            <a:ext cx="12201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It's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8" name="Google Shape;308;p22"/>
          <p:cNvGrpSpPr/>
          <p:nvPr/>
        </p:nvGrpSpPr>
        <p:grpSpPr>
          <a:xfrm>
            <a:off x="6082159" y="1519462"/>
            <a:ext cx="277041" cy="274330"/>
            <a:chOff x="-55988800" y="3982600"/>
            <a:chExt cx="319025" cy="319025"/>
          </a:xfrm>
        </p:grpSpPr>
        <p:sp>
          <p:nvSpPr>
            <p:cNvPr id="309" name="Google Shape;309;p22"/>
            <p:cNvSpPr/>
            <p:nvPr/>
          </p:nvSpPr>
          <p:spPr>
            <a:xfrm>
              <a:off x="-55791875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1859" y="1"/>
                  </a:moveTo>
                  <a:cubicBezTo>
                    <a:pt x="1071" y="1"/>
                    <a:pt x="410" y="379"/>
                    <a:pt x="0" y="977"/>
                  </a:cubicBezTo>
                  <a:cubicBezTo>
                    <a:pt x="1512" y="1450"/>
                    <a:pt x="2647" y="2647"/>
                    <a:pt x="3119" y="4096"/>
                  </a:cubicBezTo>
                  <a:cubicBezTo>
                    <a:pt x="3718" y="3687"/>
                    <a:pt x="4096" y="3025"/>
                    <a:pt x="4096" y="2237"/>
                  </a:cubicBezTo>
                  <a:cubicBezTo>
                    <a:pt x="4096" y="1009"/>
                    <a:pt x="3119" y="1"/>
                    <a:pt x="1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55969100" y="3982600"/>
              <a:ext cx="102400" cy="102425"/>
            </a:xfrm>
            <a:custGeom>
              <a:avLst/>
              <a:gdLst/>
              <a:ahLst/>
              <a:cxnLst/>
              <a:rect l="l" t="t" r="r" b="b"/>
              <a:pathLst>
                <a:path w="4096" h="4097" extrusionOk="0">
                  <a:moveTo>
                    <a:pt x="2269" y="1"/>
                  </a:moveTo>
                  <a:cubicBezTo>
                    <a:pt x="1040" y="1"/>
                    <a:pt x="1" y="977"/>
                    <a:pt x="1" y="2237"/>
                  </a:cubicBezTo>
                  <a:cubicBezTo>
                    <a:pt x="1" y="2994"/>
                    <a:pt x="410" y="3687"/>
                    <a:pt x="1009" y="4096"/>
                  </a:cubicBezTo>
                  <a:cubicBezTo>
                    <a:pt x="1481" y="2647"/>
                    <a:pt x="2647" y="1450"/>
                    <a:pt x="4096" y="977"/>
                  </a:cubicBezTo>
                  <a:cubicBezTo>
                    <a:pt x="3718" y="379"/>
                    <a:pt x="3057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5581945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2" y="0"/>
                  </a:moveTo>
                  <a:lnTo>
                    <a:pt x="32" y="1103"/>
                  </a:lnTo>
                  <a:cubicBezTo>
                    <a:pt x="1" y="2521"/>
                    <a:pt x="1198" y="3686"/>
                    <a:pt x="2615" y="3686"/>
                  </a:cubicBezTo>
                  <a:lnTo>
                    <a:pt x="3718" y="3686"/>
                  </a:lnTo>
                  <a:cubicBezTo>
                    <a:pt x="3529" y="1733"/>
                    <a:pt x="1985" y="158"/>
                    <a:pt x="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55930500" y="4021200"/>
              <a:ext cx="92950" cy="92175"/>
            </a:xfrm>
            <a:custGeom>
              <a:avLst/>
              <a:gdLst/>
              <a:ahLst/>
              <a:cxnLst/>
              <a:rect l="l" t="t" r="r" b="b"/>
              <a:pathLst>
                <a:path w="3718" h="3687" extrusionOk="0">
                  <a:moveTo>
                    <a:pt x="3718" y="0"/>
                  </a:moveTo>
                  <a:cubicBezTo>
                    <a:pt x="1733" y="158"/>
                    <a:pt x="158" y="1733"/>
                    <a:pt x="0" y="3686"/>
                  </a:cubicBezTo>
                  <a:lnTo>
                    <a:pt x="1103" y="3686"/>
                  </a:lnTo>
                  <a:cubicBezTo>
                    <a:pt x="2552" y="3686"/>
                    <a:pt x="3718" y="2521"/>
                    <a:pt x="3718" y="1103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55988800" y="4086575"/>
              <a:ext cx="319025" cy="215050"/>
            </a:xfrm>
            <a:custGeom>
              <a:avLst/>
              <a:gdLst/>
              <a:ahLst/>
              <a:cxnLst/>
              <a:rect l="l" t="t" r="r" b="b"/>
              <a:pathLst>
                <a:path w="12761" h="8602" extrusionOk="0">
                  <a:moveTo>
                    <a:pt x="4884" y="2584"/>
                  </a:moveTo>
                  <a:cubicBezTo>
                    <a:pt x="5105" y="2584"/>
                    <a:pt x="5262" y="2741"/>
                    <a:pt x="5262" y="2930"/>
                  </a:cubicBezTo>
                  <a:cubicBezTo>
                    <a:pt x="5262" y="3119"/>
                    <a:pt x="5105" y="3277"/>
                    <a:pt x="4884" y="3277"/>
                  </a:cubicBezTo>
                  <a:cubicBezTo>
                    <a:pt x="4695" y="3277"/>
                    <a:pt x="4538" y="3151"/>
                    <a:pt x="4538" y="2930"/>
                  </a:cubicBezTo>
                  <a:cubicBezTo>
                    <a:pt x="4538" y="2741"/>
                    <a:pt x="4695" y="2584"/>
                    <a:pt x="4884" y="2584"/>
                  </a:cubicBezTo>
                  <a:close/>
                  <a:moveTo>
                    <a:pt x="7877" y="2615"/>
                  </a:moveTo>
                  <a:cubicBezTo>
                    <a:pt x="8098" y="2615"/>
                    <a:pt x="8255" y="2773"/>
                    <a:pt x="8255" y="2962"/>
                  </a:cubicBezTo>
                  <a:cubicBezTo>
                    <a:pt x="8287" y="3151"/>
                    <a:pt x="8129" y="3308"/>
                    <a:pt x="7877" y="3308"/>
                  </a:cubicBezTo>
                  <a:cubicBezTo>
                    <a:pt x="7688" y="3308"/>
                    <a:pt x="7531" y="3151"/>
                    <a:pt x="7531" y="2962"/>
                  </a:cubicBezTo>
                  <a:cubicBezTo>
                    <a:pt x="7531" y="2773"/>
                    <a:pt x="7688" y="2615"/>
                    <a:pt x="7877" y="2615"/>
                  </a:cubicBezTo>
                  <a:close/>
                  <a:moveTo>
                    <a:pt x="1104" y="4222"/>
                  </a:moveTo>
                  <a:cubicBezTo>
                    <a:pt x="1387" y="4568"/>
                    <a:pt x="1828" y="4820"/>
                    <a:pt x="2332" y="4820"/>
                  </a:cubicBezTo>
                  <a:cubicBezTo>
                    <a:pt x="2301" y="5199"/>
                    <a:pt x="1954" y="5577"/>
                    <a:pt x="1545" y="5577"/>
                  </a:cubicBezTo>
                  <a:cubicBezTo>
                    <a:pt x="1167" y="5577"/>
                    <a:pt x="789" y="5199"/>
                    <a:pt x="789" y="4820"/>
                  </a:cubicBezTo>
                  <a:cubicBezTo>
                    <a:pt x="789" y="4568"/>
                    <a:pt x="915" y="4348"/>
                    <a:pt x="1104" y="4222"/>
                  </a:cubicBezTo>
                  <a:close/>
                  <a:moveTo>
                    <a:pt x="11721" y="4222"/>
                  </a:moveTo>
                  <a:cubicBezTo>
                    <a:pt x="11910" y="4348"/>
                    <a:pt x="12036" y="4568"/>
                    <a:pt x="12036" y="4820"/>
                  </a:cubicBezTo>
                  <a:cubicBezTo>
                    <a:pt x="12036" y="5199"/>
                    <a:pt x="11721" y="5577"/>
                    <a:pt x="11280" y="5577"/>
                  </a:cubicBezTo>
                  <a:cubicBezTo>
                    <a:pt x="10870" y="5577"/>
                    <a:pt x="10492" y="5199"/>
                    <a:pt x="10492" y="4820"/>
                  </a:cubicBezTo>
                  <a:cubicBezTo>
                    <a:pt x="10965" y="4820"/>
                    <a:pt x="11437" y="4568"/>
                    <a:pt x="11721" y="4222"/>
                  </a:cubicBezTo>
                  <a:close/>
                  <a:moveTo>
                    <a:pt x="7460" y="5143"/>
                  </a:moveTo>
                  <a:cubicBezTo>
                    <a:pt x="7554" y="5143"/>
                    <a:pt x="7641" y="5183"/>
                    <a:pt x="7688" y="5262"/>
                  </a:cubicBezTo>
                  <a:cubicBezTo>
                    <a:pt x="7877" y="5356"/>
                    <a:pt x="7877" y="5608"/>
                    <a:pt x="7720" y="5766"/>
                  </a:cubicBezTo>
                  <a:cubicBezTo>
                    <a:pt x="7373" y="6112"/>
                    <a:pt x="6901" y="6301"/>
                    <a:pt x="6396" y="6301"/>
                  </a:cubicBezTo>
                  <a:cubicBezTo>
                    <a:pt x="5892" y="6301"/>
                    <a:pt x="5420" y="6112"/>
                    <a:pt x="5105" y="5766"/>
                  </a:cubicBezTo>
                  <a:cubicBezTo>
                    <a:pt x="4947" y="5608"/>
                    <a:pt x="4947" y="5356"/>
                    <a:pt x="5105" y="5262"/>
                  </a:cubicBezTo>
                  <a:cubicBezTo>
                    <a:pt x="5184" y="5183"/>
                    <a:pt x="5278" y="5143"/>
                    <a:pt x="5369" y="5143"/>
                  </a:cubicBezTo>
                  <a:cubicBezTo>
                    <a:pt x="5459" y="5143"/>
                    <a:pt x="5546" y="5183"/>
                    <a:pt x="5609" y="5262"/>
                  </a:cubicBezTo>
                  <a:cubicBezTo>
                    <a:pt x="5829" y="5466"/>
                    <a:pt x="6113" y="5569"/>
                    <a:pt x="6396" y="5569"/>
                  </a:cubicBezTo>
                  <a:cubicBezTo>
                    <a:pt x="6680" y="5569"/>
                    <a:pt x="6964" y="5466"/>
                    <a:pt x="7184" y="5262"/>
                  </a:cubicBezTo>
                  <a:cubicBezTo>
                    <a:pt x="7263" y="5183"/>
                    <a:pt x="7365" y="5143"/>
                    <a:pt x="7460" y="5143"/>
                  </a:cubicBezTo>
                  <a:close/>
                  <a:moveTo>
                    <a:pt x="6396" y="0"/>
                  </a:moveTo>
                  <a:cubicBezTo>
                    <a:pt x="5829" y="1071"/>
                    <a:pt x="4695" y="1828"/>
                    <a:pt x="3403" y="1828"/>
                  </a:cubicBezTo>
                  <a:lnTo>
                    <a:pt x="2301" y="1828"/>
                  </a:lnTo>
                  <a:cubicBezTo>
                    <a:pt x="1482" y="1828"/>
                    <a:pt x="757" y="2489"/>
                    <a:pt x="757" y="3308"/>
                  </a:cubicBezTo>
                  <a:lnTo>
                    <a:pt x="757" y="3529"/>
                  </a:lnTo>
                  <a:cubicBezTo>
                    <a:pt x="284" y="3781"/>
                    <a:pt x="1" y="4253"/>
                    <a:pt x="1" y="4820"/>
                  </a:cubicBezTo>
                  <a:cubicBezTo>
                    <a:pt x="1" y="5640"/>
                    <a:pt x="694" y="6301"/>
                    <a:pt x="1513" y="6301"/>
                  </a:cubicBezTo>
                  <a:cubicBezTo>
                    <a:pt x="1891" y="6301"/>
                    <a:pt x="2301" y="6144"/>
                    <a:pt x="2521" y="5923"/>
                  </a:cubicBezTo>
                  <a:cubicBezTo>
                    <a:pt x="3120" y="7467"/>
                    <a:pt x="4632" y="8601"/>
                    <a:pt x="6365" y="8601"/>
                  </a:cubicBezTo>
                  <a:cubicBezTo>
                    <a:pt x="8098" y="8601"/>
                    <a:pt x="9578" y="7467"/>
                    <a:pt x="10177" y="5923"/>
                  </a:cubicBezTo>
                  <a:cubicBezTo>
                    <a:pt x="10461" y="6144"/>
                    <a:pt x="10807" y="6301"/>
                    <a:pt x="11185" y="6301"/>
                  </a:cubicBezTo>
                  <a:cubicBezTo>
                    <a:pt x="12036" y="6301"/>
                    <a:pt x="12697" y="5640"/>
                    <a:pt x="12697" y="4820"/>
                  </a:cubicBezTo>
                  <a:cubicBezTo>
                    <a:pt x="12760" y="4253"/>
                    <a:pt x="12445" y="3749"/>
                    <a:pt x="12036" y="3529"/>
                  </a:cubicBezTo>
                  <a:lnTo>
                    <a:pt x="12036" y="3308"/>
                  </a:lnTo>
                  <a:cubicBezTo>
                    <a:pt x="12036" y="2489"/>
                    <a:pt x="11311" y="1828"/>
                    <a:pt x="10492" y="1828"/>
                  </a:cubicBezTo>
                  <a:lnTo>
                    <a:pt x="9389" y="1828"/>
                  </a:lnTo>
                  <a:cubicBezTo>
                    <a:pt x="8098" y="1828"/>
                    <a:pt x="6932" y="1071"/>
                    <a:pt x="6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8052007" y="1519807"/>
            <a:ext cx="276347" cy="273642"/>
            <a:chOff x="-57568775" y="3198925"/>
            <a:chExt cx="318225" cy="318225"/>
          </a:xfrm>
        </p:grpSpPr>
        <p:sp>
          <p:nvSpPr>
            <p:cNvPr id="315" name="Google Shape;315;p22"/>
            <p:cNvSpPr/>
            <p:nvPr/>
          </p:nvSpPr>
          <p:spPr>
            <a:xfrm>
              <a:off x="-57530950" y="3373775"/>
              <a:ext cx="18125" cy="64600"/>
            </a:xfrm>
            <a:custGeom>
              <a:avLst/>
              <a:gdLst/>
              <a:ahLst/>
              <a:cxnLst/>
              <a:rect l="l" t="t" r="r" b="b"/>
              <a:pathLst>
                <a:path w="725" h="2584" extrusionOk="0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57568775" y="3406850"/>
              <a:ext cx="99275" cy="110300"/>
            </a:xfrm>
            <a:custGeom>
              <a:avLst/>
              <a:gdLst/>
              <a:ahLst/>
              <a:cxnLst/>
              <a:rect l="l" t="t" r="r" b="b"/>
              <a:pathLst>
                <a:path w="3971" h="4412" extrusionOk="0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57494725" y="3254850"/>
              <a:ext cx="207175" cy="262300"/>
            </a:xfrm>
            <a:custGeom>
              <a:avLst/>
              <a:gdLst/>
              <a:ahLst/>
              <a:cxnLst/>
              <a:rect l="l" t="t" r="r" b="b"/>
              <a:pathLst>
                <a:path w="8287" h="10492" extrusionOk="0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57269475" y="337297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57436450" y="3198925"/>
              <a:ext cx="185900" cy="154400"/>
            </a:xfrm>
            <a:custGeom>
              <a:avLst/>
              <a:gdLst/>
              <a:ahLst/>
              <a:cxnLst/>
              <a:rect l="l" t="t" r="r" b="b"/>
              <a:pathLst>
                <a:path w="7436" h="6176" extrusionOk="0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57532525" y="3215450"/>
              <a:ext cx="77975" cy="148900"/>
            </a:xfrm>
            <a:custGeom>
              <a:avLst/>
              <a:gdLst/>
              <a:ahLst/>
              <a:cxnLst/>
              <a:rect l="l" t="t" r="r" b="b"/>
              <a:pathLst>
                <a:path w="3119" h="5956" extrusionOk="0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7066939" y="3178753"/>
            <a:ext cx="277041" cy="256723"/>
            <a:chOff x="-56394425" y="3600600"/>
            <a:chExt cx="319025" cy="298550"/>
          </a:xfrm>
        </p:grpSpPr>
        <p:sp>
          <p:nvSpPr>
            <p:cNvPr id="322" name="Google Shape;322;p22"/>
            <p:cNvSpPr/>
            <p:nvPr/>
          </p:nvSpPr>
          <p:spPr>
            <a:xfrm>
              <a:off x="-56272325" y="386130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1512" y="1"/>
                  </a:moveTo>
                  <a:cubicBezTo>
                    <a:pt x="851" y="1"/>
                    <a:pt x="284" y="442"/>
                    <a:pt x="95" y="1041"/>
                  </a:cubicBezTo>
                  <a:cubicBezTo>
                    <a:pt x="0" y="1261"/>
                    <a:pt x="221" y="1513"/>
                    <a:pt x="441" y="1513"/>
                  </a:cubicBezTo>
                  <a:lnTo>
                    <a:pt x="2584" y="1513"/>
                  </a:lnTo>
                  <a:cubicBezTo>
                    <a:pt x="2804" y="1513"/>
                    <a:pt x="2993" y="1261"/>
                    <a:pt x="2930" y="1041"/>
                  </a:cubicBezTo>
                  <a:cubicBezTo>
                    <a:pt x="2741" y="442"/>
                    <a:pt x="2174" y="1"/>
                    <a:pt x="1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56297550" y="3600600"/>
              <a:ext cx="126050" cy="71700"/>
            </a:xfrm>
            <a:custGeom>
              <a:avLst/>
              <a:gdLst/>
              <a:ahLst/>
              <a:cxnLst/>
              <a:rect l="l" t="t" r="r" b="b"/>
              <a:pathLst>
                <a:path w="5042" h="2868" extrusionOk="0">
                  <a:moveTo>
                    <a:pt x="2521" y="1"/>
                  </a:moveTo>
                  <a:cubicBezTo>
                    <a:pt x="1576" y="1"/>
                    <a:pt x="694" y="316"/>
                    <a:pt x="1" y="851"/>
                  </a:cubicBezTo>
                  <a:lnTo>
                    <a:pt x="2521" y="2868"/>
                  </a:lnTo>
                  <a:lnTo>
                    <a:pt x="5042" y="851"/>
                  </a:lnTo>
                  <a:cubicBezTo>
                    <a:pt x="4317" y="316"/>
                    <a:pt x="3467" y="1"/>
                    <a:pt x="2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56394425" y="3635275"/>
              <a:ext cx="319025" cy="233925"/>
            </a:xfrm>
            <a:custGeom>
              <a:avLst/>
              <a:gdLst/>
              <a:ahLst/>
              <a:cxnLst/>
              <a:rect l="l" t="t" r="r" b="b"/>
              <a:pathLst>
                <a:path w="12761" h="9357" extrusionOk="0">
                  <a:moveTo>
                    <a:pt x="4884" y="3844"/>
                  </a:moveTo>
                  <a:cubicBezTo>
                    <a:pt x="5105" y="3844"/>
                    <a:pt x="5262" y="4001"/>
                    <a:pt x="5262" y="4190"/>
                  </a:cubicBezTo>
                  <a:cubicBezTo>
                    <a:pt x="5262" y="4411"/>
                    <a:pt x="5105" y="4537"/>
                    <a:pt x="4884" y="4537"/>
                  </a:cubicBezTo>
                  <a:cubicBezTo>
                    <a:pt x="4859" y="4545"/>
                    <a:pt x="4835" y="4549"/>
                    <a:pt x="4811" y="4549"/>
                  </a:cubicBezTo>
                  <a:cubicBezTo>
                    <a:pt x="4656" y="4549"/>
                    <a:pt x="4538" y="4381"/>
                    <a:pt x="4538" y="4190"/>
                  </a:cubicBezTo>
                  <a:cubicBezTo>
                    <a:pt x="4538" y="4001"/>
                    <a:pt x="4695" y="3844"/>
                    <a:pt x="4884" y="3844"/>
                  </a:cubicBezTo>
                  <a:close/>
                  <a:moveTo>
                    <a:pt x="7877" y="3875"/>
                  </a:moveTo>
                  <a:cubicBezTo>
                    <a:pt x="8098" y="3875"/>
                    <a:pt x="8255" y="4033"/>
                    <a:pt x="8255" y="4253"/>
                  </a:cubicBezTo>
                  <a:cubicBezTo>
                    <a:pt x="8287" y="4411"/>
                    <a:pt x="8098" y="4600"/>
                    <a:pt x="7877" y="4600"/>
                  </a:cubicBezTo>
                  <a:cubicBezTo>
                    <a:pt x="7688" y="4600"/>
                    <a:pt x="7531" y="4442"/>
                    <a:pt x="7531" y="4253"/>
                  </a:cubicBezTo>
                  <a:cubicBezTo>
                    <a:pt x="7531" y="4033"/>
                    <a:pt x="7688" y="3875"/>
                    <a:pt x="7877" y="3875"/>
                  </a:cubicBezTo>
                  <a:close/>
                  <a:moveTo>
                    <a:pt x="1072" y="4757"/>
                  </a:moveTo>
                  <a:cubicBezTo>
                    <a:pt x="1356" y="5104"/>
                    <a:pt x="1797" y="5356"/>
                    <a:pt x="2301" y="5356"/>
                  </a:cubicBezTo>
                  <a:cubicBezTo>
                    <a:pt x="2301" y="5734"/>
                    <a:pt x="1954" y="6080"/>
                    <a:pt x="1513" y="6080"/>
                  </a:cubicBezTo>
                  <a:cubicBezTo>
                    <a:pt x="1104" y="6080"/>
                    <a:pt x="757" y="5734"/>
                    <a:pt x="757" y="5356"/>
                  </a:cubicBezTo>
                  <a:cubicBezTo>
                    <a:pt x="757" y="5104"/>
                    <a:pt x="883" y="4883"/>
                    <a:pt x="1072" y="4757"/>
                  </a:cubicBezTo>
                  <a:close/>
                  <a:moveTo>
                    <a:pt x="11721" y="4757"/>
                  </a:moveTo>
                  <a:cubicBezTo>
                    <a:pt x="11910" y="4883"/>
                    <a:pt x="12036" y="5104"/>
                    <a:pt x="12036" y="5356"/>
                  </a:cubicBezTo>
                  <a:cubicBezTo>
                    <a:pt x="12036" y="5734"/>
                    <a:pt x="11658" y="6080"/>
                    <a:pt x="11280" y="6080"/>
                  </a:cubicBezTo>
                  <a:cubicBezTo>
                    <a:pt x="10870" y="6080"/>
                    <a:pt x="10492" y="5734"/>
                    <a:pt x="10492" y="5356"/>
                  </a:cubicBezTo>
                  <a:cubicBezTo>
                    <a:pt x="10965" y="5356"/>
                    <a:pt x="11437" y="5104"/>
                    <a:pt x="11721" y="4757"/>
                  </a:cubicBezTo>
                  <a:close/>
                  <a:moveTo>
                    <a:pt x="7448" y="6403"/>
                  </a:moveTo>
                  <a:cubicBezTo>
                    <a:pt x="7538" y="6403"/>
                    <a:pt x="7625" y="6443"/>
                    <a:pt x="7688" y="6521"/>
                  </a:cubicBezTo>
                  <a:cubicBezTo>
                    <a:pt x="7846" y="6648"/>
                    <a:pt x="7846" y="6868"/>
                    <a:pt x="7720" y="7026"/>
                  </a:cubicBezTo>
                  <a:cubicBezTo>
                    <a:pt x="7373" y="7372"/>
                    <a:pt x="6900" y="7593"/>
                    <a:pt x="6428" y="7593"/>
                  </a:cubicBezTo>
                  <a:cubicBezTo>
                    <a:pt x="5924" y="7593"/>
                    <a:pt x="5451" y="7372"/>
                    <a:pt x="5105" y="7026"/>
                  </a:cubicBezTo>
                  <a:cubicBezTo>
                    <a:pt x="4947" y="6868"/>
                    <a:pt x="4947" y="6648"/>
                    <a:pt x="5105" y="6521"/>
                  </a:cubicBezTo>
                  <a:cubicBezTo>
                    <a:pt x="5183" y="6443"/>
                    <a:pt x="5278" y="6403"/>
                    <a:pt x="5369" y="6403"/>
                  </a:cubicBezTo>
                  <a:cubicBezTo>
                    <a:pt x="5459" y="6403"/>
                    <a:pt x="5546" y="6443"/>
                    <a:pt x="5609" y="6521"/>
                  </a:cubicBezTo>
                  <a:cubicBezTo>
                    <a:pt x="5829" y="6742"/>
                    <a:pt x="6113" y="6852"/>
                    <a:pt x="6396" y="6852"/>
                  </a:cubicBezTo>
                  <a:cubicBezTo>
                    <a:pt x="6680" y="6852"/>
                    <a:pt x="6963" y="6742"/>
                    <a:pt x="7184" y="6521"/>
                  </a:cubicBezTo>
                  <a:cubicBezTo>
                    <a:pt x="7263" y="6443"/>
                    <a:pt x="7357" y="6403"/>
                    <a:pt x="7448" y="6403"/>
                  </a:cubicBezTo>
                  <a:close/>
                  <a:moveTo>
                    <a:pt x="3277" y="0"/>
                  </a:moveTo>
                  <a:cubicBezTo>
                    <a:pt x="2742" y="630"/>
                    <a:pt x="2364" y="1449"/>
                    <a:pt x="2301" y="2363"/>
                  </a:cubicBezTo>
                  <a:lnTo>
                    <a:pt x="2269" y="2363"/>
                  </a:lnTo>
                  <a:cubicBezTo>
                    <a:pt x="1419" y="2363"/>
                    <a:pt x="725" y="3024"/>
                    <a:pt x="725" y="3844"/>
                  </a:cubicBezTo>
                  <a:cubicBezTo>
                    <a:pt x="725" y="3938"/>
                    <a:pt x="725" y="3970"/>
                    <a:pt x="757" y="4033"/>
                  </a:cubicBezTo>
                  <a:cubicBezTo>
                    <a:pt x="284" y="4316"/>
                    <a:pt x="1" y="4789"/>
                    <a:pt x="1" y="5356"/>
                  </a:cubicBezTo>
                  <a:cubicBezTo>
                    <a:pt x="1" y="6175"/>
                    <a:pt x="694" y="6837"/>
                    <a:pt x="1513" y="6837"/>
                  </a:cubicBezTo>
                  <a:cubicBezTo>
                    <a:pt x="1828" y="6837"/>
                    <a:pt x="2143" y="6774"/>
                    <a:pt x="2364" y="6553"/>
                  </a:cubicBezTo>
                  <a:cubicBezTo>
                    <a:pt x="2616" y="7750"/>
                    <a:pt x="3403" y="8821"/>
                    <a:pt x="4506" y="9357"/>
                  </a:cubicBezTo>
                  <a:cubicBezTo>
                    <a:pt x="4884" y="8727"/>
                    <a:pt x="5609" y="8349"/>
                    <a:pt x="6396" y="8349"/>
                  </a:cubicBezTo>
                  <a:cubicBezTo>
                    <a:pt x="7184" y="8349"/>
                    <a:pt x="7877" y="8727"/>
                    <a:pt x="8287" y="9357"/>
                  </a:cubicBezTo>
                  <a:cubicBezTo>
                    <a:pt x="9389" y="8821"/>
                    <a:pt x="10145" y="7782"/>
                    <a:pt x="10398" y="6553"/>
                  </a:cubicBezTo>
                  <a:cubicBezTo>
                    <a:pt x="10650" y="6711"/>
                    <a:pt x="10965" y="6837"/>
                    <a:pt x="11280" y="6837"/>
                  </a:cubicBezTo>
                  <a:cubicBezTo>
                    <a:pt x="12099" y="6837"/>
                    <a:pt x="12760" y="6175"/>
                    <a:pt x="12760" y="5356"/>
                  </a:cubicBezTo>
                  <a:cubicBezTo>
                    <a:pt x="12760" y="4789"/>
                    <a:pt x="12445" y="4285"/>
                    <a:pt x="11973" y="4033"/>
                  </a:cubicBezTo>
                  <a:lnTo>
                    <a:pt x="11973" y="3844"/>
                  </a:lnTo>
                  <a:cubicBezTo>
                    <a:pt x="11973" y="3024"/>
                    <a:pt x="11280" y="2363"/>
                    <a:pt x="10461" y="2363"/>
                  </a:cubicBezTo>
                  <a:lnTo>
                    <a:pt x="10398" y="2363"/>
                  </a:lnTo>
                  <a:cubicBezTo>
                    <a:pt x="10335" y="1449"/>
                    <a:pt x="9988" y="662"/>
                    <a:pt x="9421" y="0"/>
                  </a:cubicBezTo>
                  <a:lnTo>
                    <a:pt x="6585" y="2268"/>
                  </a:lnTo>
                  <a:cubicBezTo>
                    <a:pt x="6522" y="2300"/>
                    <a:pt x="6428" y="2363"/>
                    <a:pt x="6365" y="2363"/>
                  </a:cubicBezTo>
                  <a:cubicBezTo>
                    <a:pt x="6270" y="2363"/>
                    <a:pt x="6207" y="2300"/>
                    <a:pt x="6113" y="2268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Macintosh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</vt:lpstr>
      <vt:lpstr>Fira Sans Extra Condensed SemiBold</vt:lpstr>
      <vt:lpstr>Fira Sans Extra Condensed</vt:lpstr>
      <vt:lpstr>Arial</vt:lpstr>
      <vt:lpstr>Fira Sans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2025-07-10T04:29:01Z</dcterms:modified>
</cp:coreProperties>
</file>