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658"/>
  </p:normalViewPr>
  <p:slideViewPr>
    <p:cSldViewPr snapToGrid="0" snapToObjects="1">
      <p:cViewPr varScale="1">
        <p:scale>
          <a:sx n="160" d="100"/>
          <a:sy n="160" d="100"/>
        </p:scale>
        <p:origin x="40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ward_arrow"/>
          <p:cNvSpPr/>
          <p:nvPr/>
        </p:nvSpPr>
        <p:spPr>
          <a:xfrm>
            <a:off x="2743200" y="1828800"/>
            <a:ext cx="3657600" cy="2286000"/>
          </a:xfrm>
          <a:prstGeom prst="downArrow">
            <a:avLst/>
          </a:prstGeom>
          <a:solidFill>
            <a:srgbClr val="87CEEB"/>
          </a:solidFill>
          <a:ln w="12700">
            <a:solidFill>
              <a:srgbClr val="000000"/>
            </a:solidFill>
          </a:ln>
        </p:spPr>
        <p:txBody>
          <a:bodyPr/>
          <a:lstStyle/>
          <a:p>
            <a:r>
              <a:rPr lang="en-US" sz="1800"/>
              <a:t>Down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전종환</cp:lastModifiedBy>
  <cp:revision>3</cp:revision>
  <dcterms:created xsi:type="dcterms:W3CDTF">2013-01-27T09:14:16Z</dcterms:created>
  <dcterms:modified xsi:type="dcterms:W3CDTF">2025-07-10T05:10:42Z</dcterms:modified>
  <cp:category/>
</cp:coreProperties>
</file>