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r_shape"/>
          <p:cNvSpPr/>
          <p:nvPr/>
        </p:nvSpPr>
        <p:spPr>
          <a:xfrm>
            <a:off x="1828800" y="2743200"/>
            <a:ext cx="5486400" cy="2743200"/>
          </a:xfrm>
          <a:custGeom>
            <a:avLst/>
            <a:gdLst/>
            <a:ahLst/>
            <a:cxnLst/>
            <a:rect l="0" t="0" r="5486400" b="2743200"/>
            <a:pathLst>
              <a:path w="5486400" h="2743200">
                <a:moveTo>
                  <a:pt x="5486400" y="1371600"/>
                </a:moveTo>
                <a:cubicBezTo>
                  <a:pt x="5486400" y="2129114"/>
                  <a:pt x="4258228" y="2743200"/>
                  <a:pt x="2743200" y="2743200"/>
                </a:cubicBezTo>
                <a:cubicBezTo>
                  <a:pt x="1228172" y="2743200"/>
                  <a:pt x="0" y="2129114"/>
                  <a:pt x="0" y="1371600"/>
                </a:cubicBezTo>
                <a:cubicBezTo>
                  <a:pt x="0" y="614086"/>
                  <a:pt x="1228172" y="0"/>
                  <a:pt x="2743200" y="0"/>
                </a:cubicBezTo>
                <a:cubicBezTo>
                  <a:pt x="4258228" y="0"/>
                  <a:pt x="5486400" y="614086"/>
                  <a:pt x="5486400" y="1371600"/>
                </a:cubicBezTo>
                <a:close/>
              </a:path>
            </a:pathLst>
          </a:custGeom>
          <a:solidFill>
            <a:srgbClr val="98FB98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Car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