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_shape"/>
          <p:cNvSpPr/>
          <p:nvPr/>
        </p:nvSpPr>
        <p:spPr>
          <a:xfrm>
            <a:off x="2743200" y="2286000"/>
            <a:ext cx="3657600" cy="2286000"/>
          </a:xfrm>
          <a:prstGeom prst="diamond">
            <a:avLst/>
          </a:prstGeom>
          <a:solidFill>
            <a:srgbClr val="DDA0DD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Diamond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