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welcome_star"/>
          <p:cNvSpPr/>
          <p:nvPr/>
        </p:nvSpPr>
        <p:spPr>
          <a:xfrm>
            <a:off x="2286000" y="1828800"/>
            <a:ext cx="4572000" cy="3200400"/>
          </a:xfrm>
          <a:custGeom>
            <a:avLst/>
            <a:gdLst/>
            <a:ahLst/>
            <a:cxnLst/>
            <a:rect l="0" t="0" r="4572000" b="3200400"/>
            <a:pathLst>
              <a:path w="4572000" h="3200400">
                <a:moveTo>
                  <a:pt x="2286000" y="160020"/>
                </a:moveTo>
                <a:lnTo>
                  <a:pt x="2624607" y="1134148"/>
                </a:lnTo>
                <a:lnTo>
                  <a:pt x="3655693" y="1155160"/>
                </a:lnTo>
                <a:lnTo>
                  <a:pt x="2833877" y="1778216"/>
                </a:lnTo>
                <a:lnTo>
                  <a:pt x="3132517" y="2765330"/>
                </a:lnTo>
                <a:lnTo>
                  <a:pt x="2286000" y="2176272"/>
                </a:lnTo>
                <a:lnTo>
                  <a:pt x="1439483" y="2765330"/>
                </a:lnTo>
                <a:lnTo>
                  <a:pt x="1738123" y="1778216"/>
                </a:lnTo>
                <a:lnTo>
                  <a:pt x="916307" y="1155160"/>
                </a:lnTo>
                <a:lnTo>
                  <a:pt x="1947393" y="1134148"/>
                </a:lnTo>
                <a:close/>
              </a:path>
            </a:pathLst>
          </a:custGeom>
          <a:solidFill>
            <a:srgbClr val="FFD700"/>
          </a:solidFill>
          <a:ln w="12700">
            <a:solidFill>
              <a:srgbClr val="000000"/>
            </a:solidFill>
          </a:ln>
        </p:spPr>
        <p:txBody>
          <a:bodyPr/>
          <a:lstStyle/>
          <a:p>
            <a:r>
              <a:rPr lang="en-US" sz="1800"/>
              <a:t>Welcome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