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9"/>
    <p:restoredTop sz="94658"/>
  </p:normalViewPr>
  <p:slideViewPr>
    <p:cSldViewPr snapToGrid="0">
      <p:cViewPr varScale="1">
        <p:scale>
          <a:sx n="156" d="100"/>
          <a:sy n="156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45690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34975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695000" y="992700"/>
            <a:ext cx="917712" cy="917697"/>
          </a:xfrm>
          <a:custGeom>
            <a:avLst/>
            <a:gdLst/>
            <a:ahLst/>
            <a:cxnLst/>
            <a:rect l="l" t="t" r="r" b="b"/>
            <a:pathLst>
              <a:path w="59991" h="59990" extrusionOk="0">
                <a:moveTo>
                  <a:pt x="59990" y="0"/>
                </a:moveTo>
                <a:cubicBezTo>
                  <a:pt x="26871" y="0"/>
                  <a:pt x="1" y="26870"/>
                  <a:pt x="1" y="59989"/>
                </a:cubicBezTo>
                <a:lnTo>
                  <a:pt x="37819" y="59989"/>
                </a:lnTo>
                <a:cubicBezTo>
                  <a:pt x="37819" y="47691"/>
                  <a:pt x="47717" y="37693"/>
                  <a:pt x="59990" y="37693"/>
                </a:cubicBezTo>
                <a:lnTo>
                  <a:pt x="599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Fira Sans</vt:lpstr>
      <vt:lpstr>Roboto</vt:lpstr>
      <vt:lpstr>Arial</vt:lpstr>
      <vt:lpstr>Design Elements Infographics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3</cp:revision>
  <dcterms:modified xsi:type="dcterms:W3CDTF">2025-07-09T12:29:10Z</dcterms:modified>
</cp:coreProperties>
</file>