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695000" y="992700"/>
            <a:ext cx="917712" cy="917697"/>
          </a:xfrm>
          <a:prstGeom prst="roundRect">
            <a:avLst/>
          </a:prstGeom>
          <a:solidFill>
            <a:schemeClr val="accent1"/>
          </a:solidFill>
          <a:ln>
            <a:solid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