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Karla" pitchFamily="2" charset="77"/>
      <p:regular r:id="rId4"/>
      <p:bold r:id="rId5"/>
      <p:italic r:id="rId6"/>
      <p:boldItalic r:id="rId7"/>
    </p:embeddedFont>
    <p:embeddedFont>
      <p:font typeface="Rubik Black" pitchFamily="2" charset="-79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EC9D39-FB2F-4246-A1C8-A66BC2711CF2}">
  <a:tblStyle styleId="{FBEC9D39-FB2F-4246-A1C8-A66BC2711C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13A3AF1-E4D0-4DB2-9F0D-D428C46A0E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0" r:id="rId3"/>
    <p:sldLayoutId id="214748367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Colors UI Design for Agencies</a:t>
            </a:r>
            <a:endParaRPr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Rubik Black</vt:lpstr>
      <vt:lpstr>Karla</vt:lpstr>
      <vt:lpstr>Arial</vt:lpstr>
      <vt:lpstr>Soft Colors UI Design for Agencies by Slidesgo</vt:lpstr>
      <vt:lpstr>Soft Colors UI Design for Agencies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전종환</cp:lastModifiedBy>
  <cp:revision>1</cp:revision>
  <dcterms:modified xsi:type="dcterms:W3CDTF">2025-07-10T10:01:49Z</dcterms:modified>
</cp:coreProperties>
</file>