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57E447-AC01-D643-8442-81B8446B2C41}"/>
              </a:ext>
            </a:extLst>
          </p:cNvPr>
          <p:cNvSpPr/>
          <p:nvPr/>
        </p:nvSpPr>
        <p:spPr>
          <a:xfrm>
            <a:off x="2640496" y="5030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</a:rPr>
              <a:t>Question 1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</a:rPr>
              <a:t>Which model do you think is appropriate to use to forecast your time series? Why? Add this to the Google Doc as well as to your PowerPoint deck.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09DD1F-1433-464C-A827-810A8B5319DD}"/>
              </a:ext>
            </a:extLst>
          </p:cNvPr>
          <p:cNvSpPr/>
          <p:nvPr/>
        </p:nvSpPr>
        <p:spPr>
          <a:xfrm>
            <a:off x="1437860" y="2413337"/>
            <a:ext cx="46581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The model that seems most appropriate would be an airline model, with a 1-B trend component if the appropriate phi values can be found.</a:t>
            </a:r>
          </a:p>
          <a:p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</a:rPr>
              <a:t>library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tswge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-webkit-standard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(dowjones2014)</a:t>
            </a:r>
            <a:br>
              <a:rPr lang="en-US" sz="1200" dirty="0">
                <a:solidFill>
                  <a:srgbClr val="000000"/>
                </a:solidFill>
                <a:latin typeface="-webkit-standard"/>
              </a:rPr>
            </a:b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plotts.wge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(dowjones2014)</a:t>
            </a:r>
          </a:p>
          <a:p>
            <a:r>
              <a:rPr lang="en-US" sz="1200" b="1" dirty="0" err="1"/>
              <a:t>fore.aruma.wge</a:t>
            </a:r>
            <a:r>
              <a:rPr lang="en-US" sz="1200" dirty="0"/>
              <a:t>(</a:t>
            </a:r>
            <a:r>
              <a:rPr lang="en-US" sz="1200" dirty="0" err="1"/>
              <a:t>dlog,s</a:t>
            </a:r>
            <a:r>
              <a:rPr lang="en-US" sz="1200" dirty="0"/>
              <a:t>=12,phi=</a:t>
            </a:r>
            <a:r>
              <a:rPr lang="en-US" sz="1200" b="1" dirty="0"/>
              <a:t>c</a:t>
            </a:r>
            <a:r>
              <a:rPr lang="en-US" sz="1200" dirty="0"/>
              <a:t>(</a:t>
            </a:r>
            <a:r>
              <a:rPr lang="en-US" sz="1200" b="1" dirty="0"/>
              <a:t>-</a:t>
            </a:r>
            <a:r>
              <a:rPr lang="en-US" sz="1200" dirty="0"/>
              <a:t>.36,</a:t>
            </a:r>
            <a:r>
              <a:rPr lang="en-US" sz="1200" b="1" dirty="0"/>
              <a:t>-</a:t>
            </a:r>
            <a:r>
              <a:rPr lang="en-US" sz="1200" dirty="0"/>
              <a:t>.05,</a:t>
            </a:r>
            <a:r>
              <a:rPr lang="en-US" sz="1200" b="1" dirty="0"/>
              <a:t>-</a:t>
            </a:r>
            <a:r>
              <a:rPr lang="en-US" sz="1200" dirty="0"/>
              <a:t>.14-.11,.04,.09,</a:t>
            </a:r>
            <a:r>
              <a:rPr lang="en-US" sz="1200" b="1" dirty="0"/>
              <a:t>-</a:t>
            </a:r>
            <a:r>
              <a:rPr lang="en-US" sz="1200" dirty="0"/>
              <a:t>.02,.02,.17,.03,</a:t>
            </a:r>
            <a:r>
              <a:rPr lang="en-US" sz="1200" b="1" dirty="0"/>
              <a:t>-</a:t>
            </a:r>
            <a:r>
              <a:rPr lang="en-US" sz="1200" dirty="0"/>
              <a:t>.1,</a:t>
            </a:r>
            <a:r>
              <a:rPr lang="en-US" sz="1200" b="1" dirty="0"/>
              <a:t>-</a:t>
            </a:r>
            <a:r>
              <a:rPr lang="en-US" sz="1200" dirty="0"/>
              <a:t>.38),d=1,n.ahead=36,lastn = </a:t>
            </a:r>
            <a:r>
              <a:rPr lang="en-US" sz="1200" dirty="0" err="1"/>
              <a:t>TRUE,plot</a:t>
            </a:r>
            <a:r>
              <a:rPr lang="en-US" sz="1200" dirty="0"/>
              <a:t>=</a:t>
            </a:r>
            <a:r>
              <a:rPr lang="en-US" sz="1200" dirty="0" err="1"/>
              <a:t>TRUE,limits</a:t>
            </a:r>
            <a:r>
              <a:rPr lang="en-US" sz="1200" dirty="0"/>
              <a:t> = FALSE)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65319A-9095-C44C-8A44-688976E8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444" y="2101794"/>
            <a:ext cx="4446104" cy="355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192C50-C189-1C4C-9A6E-580731E079EC}"/>
              </a:ext>
            </a:extLst>
          </p:cNvPr>
          <p:cNvSpPr/>
          <p:nvPr/>
        </p:nvSpPr>
        <p:spPr>
          <a:xfrm>
            <a:off x="2287656" y="226081"/>
            <a:ext cx="76166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</a:rPr>
              <a:t>Question 2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</a:rPr>
              <a:t>Find the first 5 psi weights for the model below, and use them to find the half-width of the 95 percentile probability interval for the third forecast (</a:t>
            </a:r>
            <a:r>
              <a:rPr lang="en-US" b="1" dirty="0" err="1">
                <a:solidFill>
                  <a:srgbClr val="4F81BD"/>
                </a:solidFill>
                <a:latin typeface="Calibri" panose="020F0502020204030204" pitchFamily="34" charset="0"/>
              </a:rPr>
              <a:t>Xhat</a:t>
            </a:r>
            <a:r>
              <a:rPr lang="en-US" b="1" dirty="0">
                <a:solidFill>
                  <a:srgbClr val="4F81BD"/>
                </a:solidFill>
                <a:latin typeface="Calibri" panose="020F0502020204030204" pitchFamily="34" charset="0"/>
              </a:rPr>
              <a:t>(3)). Please show your work as well as a plot of the series and the first eight forecasts with probability intervals.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98E1D-B532-DD40-B105-86BFE5E2A934}"/>
              </a:ext>
            </a:extLst>
          </p:cNvPr>
          <p:cNvSpPr/>
          <p:nvPr/>
        </p:nvSpPr>
        <p:spPr>
          <a:xfrm>
            <a:off x="1321905" y="2332527"/>
            <a:ext cx="5198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psi.weights.wge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</a:rPr>
              <a:t>phi=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(.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</a:rPr>
              <a:t>lag.max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psi weights = 0.9, 0.01, -0.711, -0.6479, -0.01431</a:t>
            </a:r>
          </a:p>
          <a:p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-webkit-standard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fore.arma.wge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</a:rPr>
              <a:t>phi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(.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</a:rPr>
              <a:t>plot=</a:t>
            </a:r>
            <a:r>
              <a:rPr lang="en-US" dirty="0" err="1">
                <a:solidFill>
                  <a:srgbClr val="8F5902"/>
                </a:solidFill>
                <a:latin typeface="Consolas" panose="020B0609020204030204" pitchFamily="49" charset="0"/>
              </a:rPr>
              <a:t>TRUE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</a:rPr>
              <a:t>limits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F2DB36E-54F9-404D-9A48-803029F0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64" y="2332527"/>
            <a:ext cx="3690731" cy="295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71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94A457-D24A-F743-9DE7-D43BCC3136ED}"/>
              </a:ext>
            </a:extLst>
          </p:cNvPr>
          <p:cNvSpPr txBox="1"/>
          <p:nvPr/>
        </p:nvSpPr>
        <p:spPr>
          <a:xfrm>
            <a:off x="1401418" y="685800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Thoughts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8B0C-D13B-9948-A2C5-2390471E8498}"/>
              </a:ext>
            </a:extLst>
          </p:cNvPr>
          <p:cNvSpPr txBox="1"/>
          <p:nvPr/>
        </p:nvSpPr>
        <p:spPr>
          <a:xfrm>
            <a:off x="1808922" y="2743199"/>
            <a:ext cx="720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to </a:t>
            </a:r>
            <a:r>
              <a:rPr lang="en-US"/>
              <a:t>me that predictive </a:t>
            </a:r>
            <a:r>
              <a:rPr lang="en-US" dirty="0"/>
              <a:t>models that are gauged as to their effectiveness with ASE fail to consider that the model is simply overfitting the data.</a:t>
            </a:r>
          </a:p>
        </p:txBody>
      </p:sp>
    </p:spTree>
    <p:extLst>
      <p:ext uri="{BB962C8B-B14F-4D97-AF65-F5344CB8AC3E}">
        <p14:creationId xmlns:p14="http://schemas.microsoft.com/office/powerpoint/2010/main" val="32954745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150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-webkit-standard</vt:lpstr>
      <vt:lpstr>Arial</vt:lpstr>
      <vt:lpstr>Calibri</vt:lpstr>
      <vt:lpstr>Consolas</vt:lpstr>
      <vt:lpstr>Gill Sans MT</vt:lpstr>
      <vt:lpstr>Gallery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Byrne</dc:creator>
  <cp:lastModifiedBy>Daniel Byrne</cp:lastModifiedBy>
  <cp:revision>1</cp:revision>
  <dcterms:created xsi:type="dcterms:W3CDTF">2019-10-09T01:18:22Z</dcterms:created>
  <dcterms:modified xsi:type="dcterms:W3CDTF">2019-10-09T01:26:06Z</dcterms:modified>
</cp:coreProperties>
</file>