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10/1/19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10/1/19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10/1/19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10/1/19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10/1/19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10/1/19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10/1/19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10/1/19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10/1/19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10/1/19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10/1/19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10/1/19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10/1/19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10/1/19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10/1/19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10/1/19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10/1/19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10/1/19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386E9-C1F6-BF44-8832-768FE8E97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 Jones 2014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39DD8-37CE-6840-AE0C-7341A5E5D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2910150" cy="3416300"/>
          </a:xfrm>
        </p:spPr>
        <p:txBody>
          <a:bodyPr/>
          <a:lstStyle/>
          <a:p>
            <a:r>
              <a:rPr lang="en-US" dirty="0"/>
              <a:t>The data appears to be a candidate for an ARIMA model.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508B89-CC58-0A41-AD9F-0361A5E7D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4537" y="2305243"/>
            <a:ext cx="3233254" cy="401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67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AEB12-8EB7-154B-BC74-495177B32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8BCFC-D607-4E43-8041-EF02E8A82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Factor                 Roots                Abs </a:t>
            </a:r>
            <a:r>
              <a:rPr lang="en-US" dirty="0" err="1"/>
              <a:t>Recip</a:t>
            </a:r>
            <a:r>
              <a:rPr lang="en-US" dirty="0"/>
              <a:t>    System Freq </a:t>
            </a:r>
          </a:p>
          <a:p>
            <a:r>
              <a:rPr lang="en-US" dirty="0"/>
              <a:t>1-1.9630B+6.3411B^2    0.1548+-0.3657i      2.5181       0.1863</a:t>
            </a:r>
          </a:p>
          <a:p>
            <a:r>
              <a:rPr lang="en-US" dirty="0"/>
              <a:t>1-1.8416B+1.0558B^2    0.8721+-0.4319i      1.0275       0.0732</a:t>
            </a:r>
          </a:p>
          <a:p>
            <a:r>
              <a:rPr lang="en-US" dirty="0"/>
              <a:t>1-1.6430B+1.0509B^2    0.7817+-0.5835i      1.0251       0.1021</a:t>
            </a:r>
          </a:p>
          <a:p>
            <a:r>
              <a:rPr lang="en-US" dirty="0"/>
              <a:t>1-1.3683B+1.0387B^2    0.6586+-0.7273i      1.0192       0.1329</a:t>
            </a:r>
          </a:p>
          <a:p>
            <a:r>
              <a:rPr lang="en-US" dirty="0"/>
              <a:t>1-1.7475B+1.0383B^2    0.8415+-0.5050i      1.0190       0.0860</a:t>
            </a:r>
          </a:p>
          <a:p>
            <a:r>
              <a:rPr lang="en-US" dirty="0"/>
              <a:t>1-1.0826B+1.0339B^2    0.5235+-0.8325i      1.0168       0.1607</a:t>
            </a:r>
          </a:p>
          <a:p>
            <a:r>
              <a:rPr lang="en-US" dirty="0"/>
              <a:t>1-0.7854B+1.0264B^2    0.3826+-0.9099i      1.0131       0.1866</a:t>
            </a:r>
          </a:p>
          <a:p>
            <a:r>
              <a:rPr lang="en-US" dirty="0"/>
              <a:t>1+1.7508B+1.0229B^2   -0.8558+-0.4952i      1.0114       0.4165</a:t>
            </a:r>
          </a:p>
          <a:p>
            <a:r>
              <a:rPr lang="en-US" dirty="0"/>
              <a:t>1+1.2641B+1.0183B^2   -0.6207+-0.7725i      1.0091       0.3577</a:t>
            </a:r>
          </a:p>
        </p:txBody>
      </p:sp>
    </p:spTree>
    <p:extLst>
      <p:ext uri="{BB962C8B-B14F-4D97-AF65-F5344CB8AC3E}">
        <p14:creationId xmlns:p14="http://schemas.microsoft.com/office/powerpoint/2010/main" val="18736494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23</TotalTime>
  <Words>114</Words>
  <Application>Microsoft Macintosh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Ion Boardroom</vt:lpstr>
      <vt:lpstr>Dow Jones 2014</vt:lpstr>
      <vt:lpstr>Factor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Dow Jones 2014</dc:title>
  <dc:creator>Daniel Byrne</dc:creator>
  <cp:lastModifiedBy>Daniel Byrne</cp:lastModifiedBy>
  <cp:revision>3</cp:revision>
  <dcterms:created xsi:type="dcterms:W3CDTF">2019-10-02T01:07:27Z</dcterms:created>
  <dcterms:modified xsi:type="dcterms:W3CDTF">2019-10-02T01:30:37Z</dcterms:modified>
</cp:coreProperties>
</file>