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6346"/>
  </p:normalViewPr>
  <p:slideViewPr>
    <p:cSldViewPr snapToGrid="0" snapToObjects="1">
      <p:cViewPr varScale="1">
        <p:scale>
          <a:sx n="146" d="100"/>
          <a:sy n="146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-6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9.svg"/><Relationship Id="rId1" Type="http://schemas.openxmlformats.org/officeDocument/2006/relationships/image" Target="../media/image26.png"/><Relationship Id="rId6" Type="http://schemas.openxmlformats.org/officeDocument/2006/relationships/image" Target="../media/image23.svg"/><Relationship Id="rId5" Type="http://schemas.openxmlformats.org/officeDocument/2006/relationships/image" Target="../media/image2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FAB28-30DE-4565-B904-BCE312C96B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BF2B48-03B6-473F-AA81-344E1E9299A1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Teams change composition year over year.</a:t>
          </a:r>
          <a:endParaRPr lang="en-US" sz="1800" dirty="0"/>
        </a:p>
      </dgm:t>
    </dgm:pt>
    <dgm:pt modelId="{0EBCFFC6-3065-4C4E-8240-A1DA0D907195}" type="parTrans" cxnId="{90DACE80-09EC-4522-9BEB-476899B069A7}">
      <dgm:prSet/>
      <dgm:spPr/>
      <dgm:t>
        <a:bodyPr/>
        <a:lstStyle/>
        <a:p>
          <a:endParaRPr lang="en-US"/>
        </a:p>
      </dgm:t>
    </dgm:pt>
    <dgm:pt modelId="{6B04BE26-8276-41EC-A019-99BB00619733}" type="sibTrans" cxnId="{90DACE80-09EC-4522-9BEB-476899B069A7}">
      <dgm:prSet/>
      <dgm:spPr/>
      <dgm:t>
        <a:bodyPr/>
        <a:lstStyle/>
        <a:p>
          <a:endParaRPr lang="en-US"/>
        </a:p>
      </dgm:t>
    </dgm:pt>
    <dgm:pt modelId="{B12EEDA9-5E0B-403D-AE67-2F32F9B693A0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 Teams can go from being very horrible to very good.</a:t>
          </a:r>
          <a:endParaRPr lang="en-US" sz="1800" dirty="0"/>
        </a:p>
      </dgm:t>
    </dgm:pt>
    <dgm:pt modelId="{CCE09754-C777-49EA-880B-A6F230AF5D19}" type="parTrans" cxnId="{AE5426E3-AC02-4139-89CF-877046B9FE69}">
      <dgm:prSet/>
      <dgm:spPr/>
      <dgm:t>
        <a:bodyPr/>
        <a:lstStyle/>
        <a:p>
          <a:endParaRPr lang="en-US"/>
        </a:p>
      </dgm:t>
    </dgm:pt>
    <dgm:pt modelId="{6EF9649B-D051-4683-955B-464649E7F38D}" type="sibTrans" cxnId="{AE5426E3-AC02-4139-89CF-877046B9FE69}">
      <dgm:prSet/>
      <dgm:spPr/>
      <dgm:t>
        <a:bodyPr/>
        <a:lstStyle/>
        <a:p>
          <a:endParaRPr lang="en-US"/>
        </a:p>
      </dgm:t>
    </dgm:pt>
    <dgm:pt modelId="{6C5B7959-5CCE-4438-99C1-63D428F0C562}">
      <dgm:prSet/>
      <dgm:spPr/>
      <dgm:t>
        <a:bodyPr/>
        <a:lstStyle/>
        <a:p>
          <a:r>
            <a:rPr lang="en-US" baseline="0" dirty="0"/>
            <a:t>Ravens</a:t>
          </a:r>
          <a:endParaRPr lang="en-US" dirty="0"/>
        </a:p>
      </dgm:t>
    </dgm:pt>
    <dgm:pt modelId="{FC403FE6-A5CC-4659-96A0-8D6E42E534DF}" type="parTrans" cxnId="{EFADCCE8-ED91-423F-B421-4AD5C50E6788}">
      <dgm:prSet/>
      <dgm:spPr/>
      <dgm:t>
        <a:bodyPr/>
        <a:lstStyle/>
        <a:p>
          <a:endParaRPr lang="en-US"/>
        </a:p>
      </dgm:t>
    </dgm:pt>
    <dgm:pt modelId="{84B204C9-9C43-4F6B-A46F-CAEA1932A59D}" type="sibTrans" cxnId="{EFADCCE8-ED91-423F-B421-4AD5C50E6788}">
      <dgm:prSet/>
      <dgm:spPr/>
      <dgm:t>
        <a:bodyPr/>
        <a:lstStyle/>
        <a:p>
          <a:endParaRPr lang="en-US"/>
        </a:p>
      </dgm:t>
    </dgm:pt>
    <dgm:pt modelId="{AE27EABC-6E79-4391-B1D6-10731171340C}">
      <dgm:prSet/>
      <dgm:spPr/>
      <dgm:t>
        <a:bodyPr/>
        <a:lstStyle/>
        <a:p>
          <a:r>
            <a:rPr lang="en-US" baseline="0" dirty="0"/>
            <a:t>49ers</a:t>
          </a:r>
          <a:endParaRPr lang="en-US" dirty="0"/>
        </a:p>
      </dgm:t>
    </dgm:pt>
    <dgm:pt modelId="{0A2A5466-6FE1-4AF1-89D8-95EF40A15182}" type="parTrans" cxnId="{D79E07A7-EC33-494F-9F0B-1651E5E9D945}">
      <dgm:prSet/>
      <dgm:spPr/>
      <dgm:t>
        <a:bodyPr/>
        <a:lstStyle/>
        <a:p>
          <a:endParaRPr lang="en-US"/>
        </a:p>
      </dgm:t>
    </dgm:pt>
    <dgm:pt modelId="{E0F8197B-F460-4743-8DD2-FFCBB18FB985}" type="sibTrans" cxnId="{D79E07A7-EC33-494F-9F0B-1651E5E9D945}">
      <dgm:prSet/>
      <dgm:spPr/>
      <dgm:t>
        <a:bodyPr/>
        <a:lstStyle/>
        <a:p>
          <a:endParaRPr lang="en-US"/>
        </a:p>
      </dgm:t>
    </dgm:pt>
    <dgm:pt modelId="{365C9739-AD57-48EF-B2F2-3B0917AE8D3B}">
      <dgm:prSet custT="1"/>
      <dgm:spPr/>
      <dgm:t>
        <a:bodyPr/>
        <a:lstStyle/>
        <a:p>
          <a:pPr>
            <a:defRPr b="1"/>
          </a:pPr>
          <a:r>
            <a:rPr lang="en-US" sz="1800" baseline="0" dirty="0"/>
            <a:t>Or go the other way</a:t>
          </a:r>
          <a:endParaRPr lang="en-US" sz="1800" dirty="0"/>
        </a:p>
      </dgm:t>
    </dgm:pt>
    <dgm:pt modelId="{58836CA1-3F51-4314-B67E-D18F73E98939}" type="parTrans" cxnId="{70AF5FD3-D5D9-40BC-92DA-BE5FD4EA0641}">
      <dgm:prSet/>
      <dgm:spPr/>
      <dgm:t>
        <a:bodyPr/>
        <a:lstStyle/>
        <a:p>
          <a:endParaRPr lang="en-US"/>
        </a:p>
      </dgm:t>
    </dgm:pt>
    <dgm:pt modelId="{58FDFB73-6314-4731-88C7-37D8E086EA1A}" type="sibTrans" cxnId="{70AF5FD3-D5D9-40BC-92DA-BE5FD4EA0641}">
      <dgm:prSet/>
      <dgm:spPr/>
      <dgm:t>
        <a:bodyPr/>
        <a:lstStyle/>
        <a:p>
          <a:endParaRPr lang="en-US"/>
        </a:p>
      </dgm:t>
    </dgm:pt>
    <dgm:pt modelId="{48CFB032-7CAD-4752-8AFA-DC695B92B7B7}">
      <dgm:prSet custT="1"/>
      <dgm:spPr/>
      <dgm:t>
        <a:bodyPr/>
        <a:lstStyle/>
        <a:p>
          <a:r>
            <a:rPr lang="en-US" sz="1400" baseline="0" dirty="0"/>
            <a:t>Jaguars</a:t>
          </a:r>
          <a:endParaRPr lang="en-US" sz="1400" dirty="0"/>
        </a:p>
      </dgm:t>
    </dgm:pt>
    <dgm:pt modelId="{0753EFC9-731C-43C3-810E-75D758BD5BF8}" type="parTrans" cxnId="{5F2DF8A8-07EA-44E9-8667-FBCBF487EE9D}">
      <dgm:prSet/>
      <dgm:spPr/>
      <dgm:t>
        <a:bodyPr/>
        <a:lstStyle/>
        <a:p>
          <a:endParaRPr lang="en-US"/>
        </a:p>
      </dgm:t>
    </dgm:pt>
    <dgm:pt modelId="{79F25D97-C04C-41E6-B3E1-ABFDDEC11EAE}" type="sibTrans" cxnId="{5F2DF8A8-07EA-44E9-8667-FBCBF487EE9D}">
      <dgm:prSet/>
      <dgm:spPr/>
      <dgm:t>
        <a:bodyPr/>
        <a:lstStyle/>
        <a:p>
          <a:endParaRPr lang="en-US"/>
        </a:p>
      </dgm:t>
    </dgm:pt>
    <dgm:pt modelId="{F4641B61-2858-4B5B-9C69-D6B6D03207C4}">
      <dgm:prSet custT="1"/>
      <dgm:spPr/>
      <dgm:t>
        <a:bodyPr/>
        <a:lstStyle/>
        <a:p>
          <a:r>
            <a:rPr lang="en-US" sz="1400" baseline="0" dirty="0"/>
            <a:t>Rams</a:t>
          </a:r>
          <a:endParaRPr lang="en-US" sz="1400" dirty="0"/>
        </a:p>
      </dgm:t>
    </dgm:pt>
    <dgm:pt modelId="{0C69A9E4-E488-4A9D-8DE5-97E5225D92D1}" type="parTrans" cxnId="{DEBF167B-630B-48BC-A376-06031D637A43}">
      <dgm:prSet/>
      <dgm:spPr/>
      <dgm:t>
        <a:bodyPr/>
        <a:lstStyle/>
        <a:p>
          <a:endParaRPr lang="en-US"/>
        </a:p>
      </dgm:t>
    </dgm:pt>
    <dgm:pt modelId="{AC30DDD6-F2F2-44FE-A214-8A5D00E2DDB9}" type="sibTrans" cxnId="{DEBF167B-630B-48BC-A376-06031D637A43}">
      <dgm:prSet/>
      <dgm:spPr/>
      <dgm:t>
        <a:bodyPr/>
        <a:lstStyle/>
        <a:p>
          <a:endParaRPr lang="en-US"/>
        </a:p>
      </dgm:t>
    </dgm:pt>
    <dgm:pt modelId="{31F1752B-EA38-43F1-AECE-D89E34EB7960}">
      <dgm:prSet/>
      <dgm:spPr/>
      <dgm:t>
        <a:bodyPr/>
        <a:lstStyle/>
        <a:p>
          <a:pPr>
            <a:defRPr b="1"/>
          </a:pPr>
          <a:r>
            <a:rPr lang="en-US" baseline="0"/>
            <a:t>Short time series</a:t>
          </a:r>
          <a:endParaRPr lang="en-US"/>
        </a:p>
      </dgm:t>
    </dgm:pt>
    <dgm:pt modelId="{F8FEDA03-0EFE-424C-A220-6145EFAC061F}" type="parTrans" cxnId="{CF6F2499-BC10-42FC-BACF-5812B072DC2E}">
      <dgm:prSet/>
      <dgm:spPr/>
      <dgm:t>
        <a:bodyPr/>
        <a:lstStyle/>
        <a:p>
          <a:endParaRPr lang="en-US"/>
        </a:p>
      </dgm:t>
    </dgm:pt>
    <dgm:pt modelId="{1696D08C-9AB3-4570-A0F6-CFE5960A3619}" type="sibTrans" cxnId="{CF6F2499-BC10-42FC-BACF-5812B072DC2E}">
      <dgm:prSet/>
      <dgm:spPr/>
      <dgm:t>
        <a:bodyPr/>
        <a:lstStyle/>
        <a:p>
          <a:endParaRPr lang="en-US"/>
        </a:p>
      </dgm:t>
    </dgm:pt>
    <dgm:pt modelId="{BEFB1331-C1AD-41C1-9A34-4A44B7F3224D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Hard to model 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baseline="0" dirty="0"/>
            <a:t>Teams performances might not be consistent</a:t>
          </a:r>
        </a:p>
      </dgm:t>
    </dgm:pt>
    <dgm:pt modelId="{30832823-E314-4B77-9502-9A64CFDE54AF}" type="parTrans" cxnId="{3BCCCC1F-B6C3-48D0-A9B7-F58DEC044A79}">
      <dgm:prSet/>
      <dgm:spPr/>
      <dgm:t>
        <a:bodyPr/>
        <a:lstStyle/>
        <a:p>
          <a:endParaRPr lang="en-US"/>
        </a:p>
      </dgm:t>
    </dgm:pt>
    <dgm:pt modelId="{6C1F2EBA-BD39-4CCB-8006-6B35164CCF7C}" type="sibTrans" cxnId="{3BCCCC1F-B6C3-48D0-A9B7-F58DEC044A79}">
      <dgm:prSet/>
      <dgm:spPr/>
      <dgm:t>
        <a:bodyPr/>
        <a:lstStyle/>
        <a:p>
          <a:endParaRPr lang="en-US"/>
        </a:p>
      </dgm:t>
    </dgm:pt>
    <dgm:pt modelId="{2A270EF1-460B-47A7-935C-EFCB85E7A41A}" type="pres">
      <dgm:prSet presAssocID="{F30FAB28-30DE-4565-B904-BCE312C96B56}" presName="root" presStyleCnt="0">
        <dgm:presLayoutVars>
          <dgm:dir/>
          <dgm:resizeHandles val="exact"/>
        </dgm:presLayoutVars>
      </dgm:prSet>
      <dgm:spPr/>
    </dgm:pt>
    <dgm:pt modelId="{A77A94FF-4E26-48A7-882D-CA93E760A67A}" type="pres">
      <dgm:prSet presAssocID="{C7BF2B48-03B6-473F-AA81-344E1E9299A1}" presName="compNode" presStyleCnt="0"/>
      <dgm:spPr/>
    </dgm:pt>
    <dgm:pt modelId="{B2CCBEB3-B229-4A94-9E5A-0A035778D403}" type="pres">
      <dgm:prSet presAssocID="{C7BF2B48-03B6-473F-AA81-344E1E9299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6FEAD4B-9D73-4B74-A022-E7BF3DABB10C}" type="pres">
      <dgm:prSet presAssocID="{C7BF2B48-03B6-473F-AA81-344E1E9299A1}" presName="iconSpace" presStyleCnt="0"/>
      <dgm:spPr/>
    </dgm:pt>
    <dgm:pt modelId="{7F5312A6-5AD2-4054-B5F5-5EA54EC98E76}" type="pres">
      <dgm:prSet presAssocID="{C7BF2B48-03B6-473F-AA81-344E1E9299A1}" presName="parTx" presStyleLbl="revTx" presStyleIdx="0" presStyleCnt="8">
        <dgm:presLayoutVars>
          <dgm:chMax val="0"/>
          <dgm:chPref val="0"/>
        </dgm:presLayoutVars>
      </dgm:prSet>
      <dgm:spPr/>
    </dgm:pt>
    <dgm:pt modelId="{18F50862-C5D2-4AAE-BC54-0F70F8D5267F}" type="pres">
      <dgm:prSet presAssocID="{C7BF2B48-03B6-473F-AA81-344E1E9299A1}" presName="txSpace" presStyleCnt="0"/>
      <dgm:spPr/>
    </dgm:pt>
    <dgm:pt modelId="{4CAF5A9A-E47F-480E-AE0D-2D0ADC360B4C}" type="pres">
      <dgm:prSet presAssocID="{C7BF2B48-03B6-473F-AA81-344E1E9299A1}" presName="desTx" presStyleLbl="revTx" presStyleIdx="1" presStyleCnt="8">
        <dgm:presLayoutVars/>
      </dgm:prSet>
      <dgm:spPr/>
    </dgm:pt>
    <dgm:pt modelId="{E6165165-EAAA-484D-8340-CB0EBFC37220}" type="pres">
      <dgm:prSet presAssocID="{6B04BE26-8276-41EC-A019-99BB00619733}" presName="sibTrans" presStyleCnt="0"/>
      <dgm:spPr/>
    </dgm:pt>
    <dgm:pt modelId="{5303FEC0-A7C2-4592-A28A-5072356B5606}" type="pres">
      <dgm:prSet presAssocID="{B12EEDA9-5E0B-403D-AE67-2F32F9B693A0}" presName="compNode" presStyleCnt="0"/>
      <dgm:spPr/>
    </dgm:pt>
    <dgm:pt modelId="{5F18A332-261F-4572-B02F-3D6027446AA4}" type="pres">
      <dgm:prSet presAssocID="{B12EEDA9-5E0B-403D-AE67-2F32F9B693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1FA57AC-957D-4611-B875-727641B65786}" type="pres">
      <dgm:prSet presAssocID="{B12EEDA9-5E0B-403D-AE67-2F32F9B693A0}" presName="iconSpace" presStyleCnt="0"/>
      <dgm:spPr/>
    </dgm:pt>
    <dgm:pt modelId="{C15D2C8D-27E6-4CBF-B458-6CF1E97ABABA}" type="pres">
      <dgm:prSet presAssocID="{B12EEDA9-5E0B-403D-AE67-2F32F9B693A0}" presName="parTx" presStyleLbl="revTx" presStyleIdx="2" presStyleCnt="8">
        <dgm:presLayoutVars>
          <dgm:chMax val="0"/>
          <dgm:chPref val="0"/>
        </dgm:presLayoutVars>
      </dgm:prSet>
      <dgm:spPr/>
    </dgm:pt>
    <dgm:pt modelId="{53270D58-CF81-482E-BC10-527B9DA003C9}" type="pres">
      <dgm:prSet presAssocID="{B12EEDA9-5E0B-403D-AE67-2F32F9B693A0}" presName="txSpace" presStyleCnt="0"/>
      <dgm:spPr/>
    </dgm:pt>
    <dgm:pt modelId="{13AF81B8-0E78-41B4-9E7B-4D4C43A86885}" type="pres">
      <dgm:prSet presAssocID="{B12EEDA9-5E0B-403D-AE67-2F32F9B693A0}" presName="desTx" presStyleLbl="revTx" presStyleIdx="3" presStyleCnt="8" custLinFactX="18574" custLinFactNeighborX="100000" custLinFactNeighborY="-4561">
        <dgm:presLayoutVars/>
      </dgm:prSet>
      <dgm:spPr/>
    </dgm:pt>
    <dgm:pt modelId="{9B5439C5-00C0-4AA0-A2C6-0BE3D42636A6}" type="pres">
      <dgm:prSet presAssocID="{6EF9649B-D051-4683-955B-464649E7F38D}" presName="sibTrans" presStyleCnt="0"/>
      <dgm:spPr/>
    </dgm:pt>
    <dgm:pt modelId="{3A2665A2-460F-44DA-BE54-684B2F7563C9}" type="pres">
      <dgm:prSet presAssocID="{365C9739-AD57-48EF-B2F2-3B0917AE8D3B}" presName="compNode" presStyleCnt="0"/>
      <dgm:spPr/>
    </dgm:pt>
    <dgm:pt modelId="{3D746C3A-3F6D-4C8F-A994-74C787D2309E}" type="pres">
      <dgm:prSet presAssocID="{365C9739-AD57-48EF-B2F2-3B0917AE8D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F5A65207-1657-4FEA-962F-A469A016BF03}" type="pres">
      <dgm:prSet presAssocID="{365C9739-AD57-48EF-B2F2-3B0917AE8D3B}" presName="iconSpace" presStyleCnt="0"/>
      <dgm:spPr/>
    </dgm:pt>
    <dgm:pt modelId="{BB62188F-655D-4D81-A16E-F86FB887EAEF}" type="pres">
      <dgm:prSet presAssocID="{365C9739-AD57-48EF-B2F2-3B0917AE8D3B}" presName="parTx" presStyleLbl="revTx" presStyleIdx="4" presStyleCnt="8">
        <dgm:presLayoutVars>
          <dgm:chMax val="0"/>
          <dgm:chPref val="0"/>
        </dgm:presLayoutVars>
      </dgm:prSet>
      <dgm:spPr/>
    </dgm:pt>
    <dgm:pt modelId="{85AE2F03-F837-4F6C-9C08-67CDFD7ECCDA}" type="pres">
      <dgm:prSet presAssocID="{365C9739-AD57-48EF-B2F2-3B0917AE8D3B}" presName="txSpace" presStyleCnt="0"/>
      <dgm:spPr/>
    </dgm:pt>
    <dgm:pt modelId="{C480EA1D-129E-41D2-A2FF-BC8F48940B59}" type="pres">
      <dgm:prSet presAssocID="{365C9739-AD57-48EF-B2F2-3B0917AE8D3B}" presName="desTx" presStyleLbl="revTx" presStyleIdx="5" presStyleCnt="8" custLinFactX="-15474" custLinFactNeighborX="-100000" custLinFactNeighborY="11643">
        <dgm:presLayoutVars/>
      </dgm:prSet>
      <dgm:spPr/>
    </dgm:pt>
    <dgm:pt modelId="{79BAAEFE-3827-4D7D-9BD2-9BB110F23DD2}" type="pres">
      <dgm:prSet presAssocID="{58FDFB73-6314-4731-88C7-37D8E086EA1A}" presName="sibTrans" presStyleCnt="0"/>
      <dgm:spPr/>
    </dgm:pt>
    <dgm:pt modelId="{CB6370BE-D3F3-4D63-B8C6-4891F819E292}" type="pres">
      <dgm:prSet presAssocID="{31F1752B-EA38-43F1-AECE-D89E34EB7960}" presName="compNode" presStyleCnt="0"/>
      <dgm:spPr/>
    </dgm:pt>
    <dgm:pt modelId="{4B42BA48-6912-443D-9E7D-CE322E416F99}" type="pres">
      <dgm:prSet presAssocID="{31F1752B-EA38-43F1-AECE-D89E34EB79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8D2D8E-D4CD-4124-B509-685CCD88EB4F}" type="pres">
      <dgm:prSet presAssocID="{31F1752B-EA38-43F1-AECE-D89E34EB7960}" presName="iconSpace" presStyleCnt="0"/>
      <dgm:spPr/>
    </dgm:pt>
    <dgm:pt modelId="{31C8E891-4454-429D-B9D5-9B6B8BD7ABA4}" type="pres">
      <dgm:prSet presAssocID="{31F1752B-EA38-43F1-AECE-D89E34EB7960}" presName="parTx" presStyleLbl="revTx" presStyleIdx="6" presStyleCnt="8">
        <dgm:presLayoutVars>
          <dgm:chMax val="0"/>
          <dgm:chPref val="0"/>
        </dgm:presLayoutVars>
      </dgm:prSet>
      <dgm:spPr/>
    </dgm:pt>
    <dgm:pt modelId="{76B8A644-82B7-4226-9857-DEF7DDB1EDD0}" type="pres">
      <dgm:prSet presAssocID="{31F1752B-EA38-43F1-AECE-D89E34EB7960}" presName="txSpace" presStyleCnt="0"/>
      <dgm:spPr/>
    </dgm:pt>
    <dgm:pt modelId="{63566B66-68C3-410B-BB82-98BB69CB3A7F}" type="pres">
      <dgm:prSet presAssocID="{31F1752B-EA38-43F1-AECE-D89E34EB7960}" presName="desTx" presStyleLbl="revTx" presStyleIdx="7" presStyleCnt="8" custLinFactNeighborX="-4650" custLinFactNeighborY="-15766">
        <dgm:presLayoutVars/>
      </dgm:prSet>
      <dgm:spPr/>
    </dgm:pt>
  </dgm:ptLst>
  <dgm:cxnLst>
    <dgm:cxn modelId="{164AD618-75E3-8549-960F-CCDC7F32057A}" type="presOf" srcId="{BEFB1331-C1AD-41C1-9A34-4A44B7F3224D}" destId="{63566B66-68C3-410B-BB82-98BB69CB3A7F}" srcOrd="0" destOrd="0" presId="urn:microsoft.com/office/officeart/2018/5/layout/CenteredIconLabelDescriptionList"/>
    <dgm:cxn modelId="{3BCCCC1F-B6C3-48D0-A9B7-F58DEC044A79}" srcId="{31F1752B-EA38-43F1-AECE-D89E34EB7960}" destId="{BEFB1331-C1AD-41C1-9A34-4A44B7F3224D}" srcOrd="0" destOrd="0" parTransId="{30832823-E314-4B77-9502-9A64CFDE54AF}" sibTransId="{6C1F2EBA-BD39-4CCB-8006-6B35164CCF7C}"/>
    <dgm:cxn modelId="{E9E2DB29-2B9B-1D42-9A10-7A93434FF590}" type="presOf" srcId="{48CFB032-7CAD-4752-8AFA-DC695B92B7B7}" destId="{C480EA1D-129E-41D2-A2FF-BC8F48940B59}" srcOrd="0" destOrd="0" presId="urn:microsoft.com/office/officeart/2018/5/layout/CenteredIconLabelDescriptionList"/>
    <dgm:cxn modelId="{E69E373E-4C14-D84E-9713-1D152A5E3600}" type="presOf" srcId="{F30FAB28-30DE-4565-B904-BCE312C96B56}" destId="{2A270EF1-460B-47A7-935C-EFCB85E7A41A}" srcOrd="0" destOrd="0" presId="urn:microsoft.com/office/officeart/2018/5/layout/CenteredIconLabelDescriptionList"/>
    <dgm:cxn modelId="{8B537844-E702-954C-85A8-9890CF59506D}" type="presOf" srcId="{6C5B7959-5CCE-4438-99C1-63D428F0C562}" destId="{13AF81B8-0E78-41B4-9E7B-4D4C43A86885}" srcOrd="0" destOrd="0" presId="urn:microsoft.com/office/officeart/2018/5/layout/CenteredIconLabelDescriptionList"/>
    <dgm:cxn modelId="{125CA466-E1BF-254F-AA65-7E719C5FF02B}" type="presOf" srcId="{F4641B61-2858-4B5B-9C69-D6B6D03207C4}" destId="{C480EA1D-129E-41D2-A2FF-BC8F48940B59}" srcOrd="0" destOrd="1" presId="urn:microsoft.com/office/officeart/2018/5/layout/CenteredIconLabelDescriptionList"/>
    <dgm:cxn modelId="{03B3AB76-B101-8948-8746-4C768D9F4707}" type="presOf" srcId="{AE27EABC-6E79-4391-B1D6-10731171340C}" destId="{13AF81B8-0E78-41B4-9E7B-4D4C43A86885}" srcOrd="0" destOrd="1" presId="urn:microsoft.com/office/officeart/2018/5/layout/CenteredIconLabelDescriptionList"/>
    <dgm:cxn modelId="{DEBF167B-630B-48BC-A376-06031D637A43}" srcId="{365C9739-AD57-48EF-B2F2-3B0917AE8D3B}" destId="{F4641B61-2858-4B5B-9C69-D6B6D03207C4}" srcOrd="1" destOrd="0" parTransId="{0C69A9E4-E488-4A9D-8DE5-97E5225D92D1}" sibTransId="{AC30DDD6-F2F2-44FE-A214-8A5D00E2DDB9}"/>
    <dgm:cxn modelId="{1FCBA57E-6BBF-984E-B327-C96150F4B114}" type="presOf" srcId="{365C9739-AD57-48EF-B2F2-3B0917AE8D3B}" destId="{BB62188F-655D-4D81-A16E-F86FB887EAEF}" srcOrd="0" destOrd="0" presId="urn:microsoft.com/office/officeart/2018/5/layout/CenteredIconLabelDescriptionList"/>
    <dgm:cxn modelId="{59842480-0E02-6249-8383-B6A8CA75C93B}" type="presOf" srcId="{C7BF2B48-03B6-473F-AA81-344E1E9299A1}" destId="{7F5312A6-5AD2-4054-B5F5-5EA54EC98E76}" srcOrd="0" destOrd="0" presId="urn:microsoft.com/office/officeart/2018/5/layout/CenteredIconLabelDescriptionList"/>
    <dgm:cxn modelId="{90DACE80-09EC-4522-9BEB-476899B069A7}" srcId="{F30FAB28-30DE-4565-B904-BCE312C96B56}" destId="{C7BF2B48-03B6-473F-AA81-344E1E9299A1}" srcOrd="0" destOrd="0" parTransId="{0EBCFFC6-3065-4C4E-8240-A1DA0D907195}" sibTransId="{6B04BE26-8276-41EC-A019-99BB00619733}"/>
    <dgm:cxn modelId="{CF6F2499-BC10-42FC-BACF-5812B072DC2E}" srcId="{F30FAB28-30DE-4565-B904-BCE312C96B56}" destId="{31F1752B-EA38-43F1-AECE-D89E34EB7960}" srcOrd="3" destOrd="0" parTransId="{F8FEDA03-0EFE-424C-A220-6145EFAC061F}" sibTransId="{1696D08C-9AB3-4570-A0F6-CFE5960A3619}"/>
    <dgm:cxn modelId="{D79E07A7-EC33-494F-9F0B-1651E5E9D945}" srcId="{B12EEDA9-5E0B-403D-AE67-2F32F9B693A0}" destId="{AE27EABC-6E79-4391-B1D6-10731171340C}" srcOrd="1" destOrd="0" parTransId="{0A2A5466-6FE1-4AF1-89D8-95EF40A15182}" sibTransId="{E0F8197B-F460-4743-8DD2-FFCBB18FB985}"/>
    <dgm:cxn modelId="{5F2DF8A8-07EA-44E9-8667-FBCBF487EE9D}" srcId="{365C9739-AD57-48EF-B2F2-3B0917AE8D3B}" destId="{48CFB032-7CAD-4752-8AFA-DC695B92B7B7}" srcOrd="0" destOrd="0" parTransId="{0753EFC9-731C-43C3-810E-75D758BD5BF8}" sibTransId="{79F25D97-C04C-41E6-B3E1-ABFDDEC11EAE}"/>
    <dgm:cxn modelId="{70AF5FD3-D5D9-40BC-92DA-BE5FD4EA0641}" srcId="{F30FAB28-30DE-4565-B904-BCE312C96B56}" destId="{365C9739-AD57-48EF-B2F2-3B0917AE8D3B}" srcOrd="2" destOrd="0" parTransId="{58836CA1-3F51-4314-B67E-D18F73E98939}" sibTransId="{58FDFB73-6314-4731-88C7-37D8E086EA1A}"/>
    <dgm:cxn modelId="{AE5426E3-AC02-4139-89CF-877046B9FE69}" srcId="{F30FAB28-30DE-4565-B904-BCE312C96B56}" destId="{B12EEDA9-5E0B-403D-AE67-2F32F9B693A0}" srcOrd="1" destOrd="0" parTransId="{CCE09754-C777-49EA-880B-A6F230AF5D19}" sibTransId="{6EF9649B-D051-4683-955B-464649E7F38D}"/>
    <dgm:cxn modelId="{EFADCCE8-ED91-423F-B421-4AD5C50E6788}" srcId="{B12EEDA9-5E0B-403D-AE67-2F32F9B693A0}" destId="{6C5B7959-5CCE-4438-99C1-63D428F0C562}" srcOrd="0" destOrd="0" parTransId="{FC403FE6-A5CC-4659-96A0-8D6E42E534DF}" sibTransId="{84B204C9-9C43-4F6B-A46F-CAEA1932A59D}"/>
    <dgm:cxn modelId="{3FBB14F9-31F0-274D-882B-1A5D7F2E15E6}" type="presOf" srcId="{B12EEDA9-5E0B-403D-AE67-2F32F9B693A0}" destId="{C15D2C8D-27E6-4CBF-B458-6CF1E97ABABA}" srcOrd="0" destOrd="0" presId="urn:microsoft.com/office/officeart/2018/5/layout/CenteredIconLabelDescriptionList"/>
    <dgm:cxn modelId="{79A78BFD-9D87-8D40-B311-442FC1E68E03}" type="presOf" srcId="{31F1752B-EA38-43F1-AECE-D89E34EB7960}" destId="{31C8E891-4454-429D-B9D5-9B6B8BD7ABA4}" srcOrd="0" destOrd="0" presId="urn:microsoft.com/office/officeart/2018/5/layout/CenteredIconLabelDescriptionList"/>
    <dgm:cxn modelId="{ED89DF4D-DEBF-5049-B733-89812EFFF01B}" type="presParOf" srcId="{2A270EF1-460B-47A7-935C-EFCB85E7A41A}" destId="{A77A94FF-4E26-48A7-882D-CA93E760A67A}" srcOrd="0" destOrd="0" presId="urn:microsoft.com/office/officeart/2018/5/layout/CenteredIconLabelDescriptionList"/>
    <dgm:cxn modelId="{B4DF6A55-6495-7B4A-8FD4-23A92EC4B3C5}" type="presParOf" srcId="{A77A94FF-4E26-48A7-882D-CA93E760A67A}" destId="{B2CCBEB3-B229-4A94-9E5A-0A035778D403}" srcOrd="0" destOrd="0" presId="urn:microsoft.com/office/officeart/2018/5/layout/CenteredIconLabelDescriptionList"/>
    <dgm:cxn modelId="{C09FBBC0-4FBD-F940-94BB-4D5036217938}" type="presParOf" srcId="{A77A94FF-4E26-48A7-882D-CA93E760A67A}" destId="{F6FEAD4B-9D73-4B74-A022-E7BF3DABB10C}" srcOrd="1" destOrd="0" presId="urn:microsoft.com/office/officeart/2018/5/layout/CenteredIconLabelDescriptionList"/>
    <dgm:cxn modelId="{2F64D7F0-124E-EC41-B4AB-CA7AEA0EDE1D}" type="presParOf" srcId="{A77A94FF-4E26-48A7-882D-CA93E760A67A}" destId="{7F5312A6-5AD2-4054-B5F5-5EA54EC98E76}" srcOrd="2" destOrd="0" presId="urn:microsoft.com/office/officeart/2018/5/layout/CenteredIconLabelDescriptionList"/>
    <dgm:cxn modelId="{6ED58787-3255-044E-A9CE-87761D5BE74E}" type="presParOf" srcId="{A77A94FF-4E26-48A7-882D-CA93E760A67A}" destId="{18F50862-C5D2-4AAE-BC54-0F70F8D5267F}" srcOrd="3" destOrd="0" presId="urn:microsoft.com/office/officeart/2018/5/layout/CenteredIconLabelDescriptionList"/>
    <dgm:cxn modelId="{39065698-9CF5-964B-9871-A2DE3F1E036B}" type="presParOf" srcId="{A77A94FF-4E26-48A7-882D-CA93E760A67A}" destId="{4CAF5A9A-E47F-480E-AE0D-2D0ADC360B4C}" srcOrd="4" destOrd="0" presId="urn:microsoft.com/office/officeart/2018/5/layout/CenteredIconLabelDescriptionList"/>
    <dgm:cxn modelId="{54D2AB59-D652-6D46-8F90-10C4DBA263ED}" type="presParOf" srcId="{2A270EF1-460B-47A7-935C-EFCB85E7A41A}" destId="{E6165165-EAAA-484D-8340-CB0EBFC37220}" srcOrd="1" destOrd="0" presId="urn:microsoft.com/office/officeart/2018/5/layout/CenteredIconLabelDescriptionList"/>
    <dgm:cxn modelId="{F9A852A6-8AB6-DB40-91C0-6CACAFD49EFB}" type="presParOf" srcId="{2A270EF1-460B-47A7-935C-EFCB85E7A41A}" destId="{5303FEC0-A7C2-4592-A28A-5072356B5606}" srcOrd="2" destOrd="0" presId="urn:microsoft.com/office/officeart/2018/5/layout/CenteredIconLabelDescriptionList"/>
    <dgm:cxn modelId="{55309BFB-7715-1D48-806A-154BD026B125}" type="presParOf" srcId="{5303FEC0-A7C2-4592-A28A-5072356B5606}" destId="{5F18A332-261F-4572-B02F-3D6027446AA4}" srcOrd="0" destOrd="0" presId="urn:microsoft.com/office/officeart/2018/5/layout/CenteredIconLabelDescriptionList"/>
    <dgm:cxn modelId="{5758F7F3-9D8A-5F4C-83F6-BF37D321CBFE}" type="presParOf" srcId="{5303FEC0-A7C2-4592-A28A-5072356B5606}" destId="{11FA57AC-957D-4611-B875-727641B65786}" srcOrd="1" destOrd="0" presId="urn:microsoft.com/office/officeart/2018/5/layout/CenteredIconLabelDescriptionList"/>
    <dgm:cxn modelId="{EBDBD249-1BBF-A845-AA00-8AD100140B27}" type="presParOf" srcId="{5303FEC0-A7C2-4592-A28A-5072356B5606}" destId="{C15D2C8D-27E6-4CBF-B458-6CF1E97ABABA}" srcOrd="2" destOrd="0" presId="urn:microsoft.com/office/officeart/2018/5/layout/CenteredIconLabelDescriptionList"/>
    <dgm:cxn modelId="{F7AD4E69-F519-7247-91DB-22F04BADE3D5}" type="presParOf" srcId="{5303FEC0-A7C2-4592-A28A-5072356B5606}" destId="{53270D58-CF81-482E-BC10-527B9DA003C9}" srcOrd="3" destOrd="0" presId="urn:microsoft.com/office/officeart/2018/5/layout/CenteredIconLabelDescriptionList"/>
    <dgm:cxn modelId="{1B786C29-F233-2F45-BEF7-1B4896F9ABB5}" type="presParOf" srcId="{5303FEC0-A7C2-4592-A28A-5072356B5606}" destId="{13AF81B8-0E78-41B4-9E7B-4D4C43A86885}" srcOrd="4" destOrd="0" presId="urn:microsoft.com/office/officeart/2018/5/layout/CenteredIconLabelDescriptionList"/>
    <dgm:cxn modelId="{E3B83E3C-E6E0-614E-BA62-E813FDBE66C6}" type="presParOf" srcId="{2A270EF1-460B-47A7-935C-EFCB85E7A41A}" destId="{9B5439C5-00C0-4AA0-A2C6-0BE3D42636A6}" srcOrd="3" destOrd="0" presId="urn:microsoft.com/office/officeart/2018/5/layout/CenteredIconLabelDescriptionList"/>
    <dgm:cxn modelId="{9CB08873-AE37-EF42-8490-B0F34B60D895}" type="presParOf" srcId="{2A270EF1-460B-47A7-935C-EFCB85E7A41A}" destId="{3A2665A2-460F-44DA-BE54-684B2F7563C9}" srcOrd="4" destOrd="0" presId="urn:microsoft.com/office/officeart/2018/5/layout/CenteredIconLabelDescriptionList"/>
    <dgm:cxn modelId="{8CE5AC15-718F-EF4D-8614-21AF0784EDC3}" type="presParOf" srcId="{3A2665A2-460F-44DA-BE54-684B2F7563C9}" destId="{3D746C3A-3F6D-4C8F-A994-74C787D2309E}" srcOrd="0" destOrd="0" presId="urn:microsoft.com/office/officeart/2018/5/layout/CenteredIconLabelDescriptionList"/>
    <dgm:cxn modelId="{5275357C-4965-BD47-A521-E841FB553D28}" type="presParOf" srcId="{3A2665A2-460F-44DA-BE54-684B2F7563C9}" destId="{F5A65207-1657-4FEA-962F-A469A016BF03}" srcOrd="1" destOrd="0" presId="urn:microsoft.com/office/officeart/2018/5/layout/CenteredIconLabelDescriptionList"/>
    <dgm:cxn modelId="{99BF5598-8015-9448-BDA0-8A1D2BB15948}" type="presParOf" srcId="{3A2665A2-460F-44DA-BE54-684B2F7563C9}" destId="{BB62188F-655D-4D81-A16E-F86FB887EAEF}" srcOrd="2" destOrd="0" presId="urn:microsoft.com/office/officeart/2018/5/layout/CenteredIconLabelDescriptionList"/>
    <dgm:cxn modelId="{07D62AE3-AF2B-6646-9354-6693DB7F81DF}" type="presParOf" srcId="{3A2665A2-460F-44DA-BE54-684B2F7563C9}" destId="{85AE2F03-F837-4F6C-9C08-67CDFD7ECCDA}" srcOrd="3" destOrd="0" presId="urn:microsoft.com/office/officeart/2018/5/layout/CenteredIconLabelDescriptionList"/>
    <dgm:cxn modelId="{77C94C77-FE2D-514F-B571-8AC83EC6C4E5}" type="presParOf" srcId="{3A2665A2-460F-44DA-BE54-684B2F7563C9}" destId="{C480EA1D-129E-41D2-A2FF-BC8F48940B59}" srcOrd="4" destOrd="0" presId="urn:microsoft.com/office/officeart/2018/5/layout/CenteredIconLabelDescriptionList"/>
    <dgm:cxn modelId="{77B1EA2C-FFFC-4A40-88B1-F8E70C918F32}" type="presParOf" srcId="{2A270EF1-460B-47A7-935C-EFCB85E7A41A}" destId="{79BAAEFE-3827-4D7D-9BD2-9BB110F23DD2}" srcOrd="5" destOrd="0" presId="urn:microsoft.com/office/officeart/2018/5/layout/CenteredIconLabelDescriptionList"/>
    <dgm:cxn modelId="{22CEB26C-0339-F749-AE9E-3ADE76A34F8B}" type="presParOf" srcId="{2A270EF1-460B-47A7-935C-EFCB85E7A41A}" destId="{CB6370BE-D3F3-4D63-B8C6-4891F819E292}" srcOrd="6" destOrd="0" presId="urn:microsoft.com/office/officeart/2018/5/layout/CenteredIconLabelDescriptionList"/>
    <dgm:cxn modelId="{8A8CC8AA-D288-B945-A54F-67F9A6B46939}" type="presParOf" srcId="{CB6370BE-D3F3-4D63-B8C6-4891F819E292}" destId="{4B42BA48-6912-443D-9E7D-CE322E416F99}" srcOrd="0" destOrd="0" presId="urn:microsoft.com/office/officeart/2018/5/layout/CenteredIconLabelDescriptionList"/>
    <dgm:cxn modelId="{C933F9A9-0444-E24A-99E6-7E8FBC2C5640}" type="presParOf" srcId="{CB6370BE-D3F3-4D63-B8C6-4891F819E292}" destId="{188D2D8E-D4CD-4124-B509-685CCD88EB4F}" srcOrd="1" destOrd="0" presId="urn:microsoft.com/office/officeart/2018/5/layout/CenteredIconLabelDescriptionList"/>
    <dgm:cxn modelId="{00C0CFCD-0893-B345-8C41-EF509A1FE62B}" type="presParOf" srcId="{CB6370BE-D3F3-4D63-B8C6-4891F819E292}" destId="{31C8E891-4454-429D-B9D5-9B6B8BD7ABA4}" srcOrd="2" destOrd="0" presId="urn:microsoft.com/office/officeart/2018/5/layout/CenteredIconLabelDescriptionList"/>
    <dgm:cxn modelId="{380F189D-AEF5-B449-A883-35FC05CDE12B}" type="presParOf" srcId="{CB6370BE-D3F3-4D63-B8C6-4891F819E292}" destId="{76B8A644-82B7-4226-9857-DEF7DDB1EDD0}" srcOrd="3" destOrd="0" presId="urn:microsoft.com/office/officeart/2018/5/layout/CenteredIconLabelDescriptionList"/>
    <dgm:cxn modelId="{9A904C0D-2F63-B440-9ABC-37C5C400664F}" type="presParOf" srcId="{CB6370BE-D3F3-4D63-B8C6-4891F819E292}" destId="{63566B66-68C3-410B-BB82-98BB69CB3A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F3859-7270-40CA-BA2C-16ACC755E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0AF0E2-838F-4932-9844-F82C9A592BE9}">
      <dgm:prSet/>
      <dgm:spPr/>
      <dgm:t>
        <a:bodyPr/>
        <a:lstStyle/>
        <a:p>
          <a:r>
            <a:rPr lang="en-US"/>
            <a:t>Composite forecasts</a:t>
          </a:r>
        </a:p>
      </dgm:t>
    </dgm:pt>
    <dgm:pt modelId="{21EE9372-B3E2-404B-9170-F8C0FB8341B3}" type="parTrans" cxnId="{CE05D409-6A92-4C87-BBCB-F452F45DCA75}">
      <dgm:prSet/>
      <dgm:spPr/>
      <dgm:t>
        <a:bodyPr/>
        <a:lstStyle/>
        <a:p>
          <a:endParaRPr lang="en-US"/>
        </a:p>
      </dgm:t>
    </dgm:pt>
    <dgm:pt modelId="{1FCFB73E-9D98-44AF-B778-018E87D66E9B}" type="sibTrans" cxnId="{CE05D409-6A92-4C87-BBCB-F452F45DCA75}">
      <dgm:prSet/>
      <dgm:spPr/>
      <dgm:t>
        <a:bodyPr/>
        <a:lstStyle/>
        <a:p>
          <a:endParaRPr lang="en-US"/>
        </a:p>
      </dgm:t>
    </dgm:pt>
    <dgm:pt modelId="{09433456-D4B0-4DCC-AE28-B42AB2D6ED72}">
      <dgm:prSet/>
      <dgm:spPr/>
      <dgm:t>
        <a:bodyPr/>
        <a:lstStyle/>
        <a:p>
          <a:r>
            <a:rPr lang="en-US"/>
            <a:t>Non-linear time series models</a:t>
          </a:r>
        </a:p>
      </dgm:t>
    </dgm:pt>
    <dgm:pt modelId="{BF766FB2-FDDB-4A31-AE8B-E1D4CB8B62E9}" type="parTrans" cxnId="{8FB520AB-26F8-4638-96D7-2BE54AC9392D}">
      <dgm:prSet/>
      <dgm:spPr/>
      <dgm:t>
        <a:bodyPr/>
        <a:lstStyle/>
        <a:p>
          <a:endParaRPr lang="en-US"/>
        </a:p>
      </dgm:t>
    </dgm:pt>
    <dgm:pt modelId="{A2BF8D97-3690-4FCB-BA5A-896B86F22FE1}" type="sibTrans" cxnId="{8FB520AB-26F8-4638-96D7-2BE54AC9392D}">
      <dgm:prSet/>
      <dgm:spPr/>
      <dgm:t>
        <a:bodyPr/>
        <a:lstStyle/>
        <a:p>
          <a:endParaRPr lang="en-US"/>
        </a:p>
      </dgm:t>
    </dgm:pt>
    <dgm:pt modelId="{BB6F4735-BFBD-4459-B71D-5BE6292C8CD9}">
      <dgm:prSet/>
      <dgm:spPr/>
      <dgm:t>
        <a:bodyPr/>
        <a:lstStyle/>
        <a:p>
          <a:r>
            <a:rPr lang="en-US" dirty="0"/>
            <a:t>Threshold autoregressive (TAR, STAR)</a:t>
          </a:r>
        </a:p>
      </dgm:t>
    </dgm:pt>
    <dgm:pt modelId="{D359D110-229B-4AA0-ABE8-F6CE94779B12}" type="parTrans" cxnId="{8582DFD6-90CB-4B87-B647-8CBA4D80D465}">
      <dgm:prSet/>
      <dgm:spPr/>
      <dgm:t>
        <a:bodyPr/>
        <a:lstStyle/>
        <a:p>
          <a:endParaRPr lang="en-US"/>
        </a:p>
      </dgm:t>
    </dgm:pt>
    <dgm:pt modelId="{7DE1168A-417F-41C6-9100-B7BC8C2990A3}" type="sibTrans" cxnId="{8582DFD6-90CB-4B87-B647-8CBA4D80D465}">
      <dgm:prSet/>
      <dgm:spPr/>
      <dgm:t>
        <a:bodyPr/>
        <a:lstStyle/>
        <a:p>
          <a:endParaRPr lang="en-US"/>
        </a:p>
      </dgm:t>
    </dgm:pt>
    <dgm:pt modelId="{50230A85-A8EB-4218-852D-D065A7C336EB}">
      <dgm:prSet/>
      <dgm:spPr/>
      <dgm:t>
        <a:bodyPr/>
        <a:lstStyle/>
        <a:p>
          <a:r>
            <a:rPr lang="en-US" dirty="0"/>
            <a:t>Neural networks</a:t>
          </a:r>
        </a:p>
      </dgm:t>
    </dgm:pt>
    <dgm:pt modelId="{8D13501E-5478-4BEC-9993-569A2730D2AD}" type="parTrans" cxnId="{FC5621BD-AC8B-4A8C-BE30-27F20BDD9023}">
      <dgm:prSet/>
      <dgm:spPr/>
      <dgm:t>
        <a:bodyPr/>
        <a:lstStyle/>
        <a:p>
          <a:endParaRPr lang="en-US"/>
        </a:p>
      </dgm:t>
    </dgm:pt>
    <dgm:pt modelId="{631DD0E6-994A-46D2-A972-EB76FC2B13CC}" type="sibTrans" cxnId="{FC5621BD-AC8B-4A8C-BE30-27F20BDD9023}">
      <dgm:prSet/>
      <dgm:spPr/>
      <dgm:t>
        <a:bodyPr/>
        <a:lstStyle/>
        <a:p>
          <a:endParaRPr lang="en-US"/>
        </a:p>
      </dgm:t>
    </dgm:pt>
    <dgm:pt modelId="{12E3BADD-C8C5-4022-9C26-D5F2D8BB16DE}">
      <dgm:prSet/>
      <dgm:spPr/>
      <dgm:t>
        <a:bodyPr/>
        <a:lstStyle/>
        <a:p>
          <a:r>
            <a:rPr lang="en-US"/>
            <a:t>Modeling by Analogy</a:t>
          </a:r>
        </a:p>
      </dgm:t>
    </dgm:pt>
    <dgm:pt modelId="{3C4F4678-AA73-4DBF-81E4-5E380D2FAFE7}" type="parTrans" cxnId="{49EB4068-FD86-4127-89CB-2F198A17C1CF}">
      <dgm:prSet/>
      <dgm:spPr/>
      <dgm:t>
        <a:bodyPr/>
        <a:lstStyle/>
        <a:p>
          <a:endParaRPr lang="en-US"/>
        </a:p>
      </dgm:t>
    </dgm:pt>
    <dgm:pt modelId="{8181F098-EFA9-491D-B0EC-A64C885CF3FC}" type="sibTrans" cxnId="{49EB4068-FD86-4127-89CB-2F198A17C1CF}">
      <dgm:prSet/>
      <dgm:spPr/>
      <dgm:t>
        <a:bodyPr/>
        <a:lstStyle/>
        <a:p>
          <a:endParaRPr lang="en-US"/>
        </a:p>
      </dgm:t>
    </dgm:pt>
    <dgm:pt modelId="{65688A02-4C5E-46A2-9F3A-49CACCB8AD15}">
      <dgm:prSet/>
      <dgm:spPr/>
      <dgm:t>
        <a:bodyPr/>
        <a:lstStyle/>
        <a:p>
          <a:r>
            <a:rPr lang="en-US"/>
            <a:t>Domain knowledge</a:t>
          </a:r>
        </a:p>
      </dgm:t>
    </dgm:pt>
    <dgm:pt modelId="{09F77EE2-316F-48FD-AFF5-78790B01A95F}" type="parTrans" cxnId="{9425A9F4-8819-4836-92AA-EE9CE58F58B1}">
      <dgm:prSet/>
      <dgm:spPr/>
      <dgm:t>
        <a:bodyPr/>
        <a:lstStyle/>
        <a:p>
          <a:endParaRPr lang="en-US"/>
        </a:p>
      </dgm:t>
    </dgm:pt>
    <dgm:pt modelId="{6841AF8B-A0FB-472C-BFB3-A67822D825EC}" type="sibTrans" cxnId="{9425A9F4-8819-4836-92AA-EE9CE58F58B1}">
      <dgm:prSet/>
      <dgm:spPr/>
      <dgm:t>
        <a:bodyPr/>
        <a:lstStyle/>
        <a:p>
          <a:endParaRPr lang="en-US"/>
        </a:p>
      </dgm:t>
    </dgm:pt>
    <dgm:pt modelId="{012B1199-F1D1-4AAF-AAC2-D3D70F9E44E1}" type="pres">
      <dgm:prSet presAssocID="{C96F3859-7270-40CA-BA2C-16ACC755EDB9}" presName="root" presStyleCnt="0">
        <dgm:presLayoutVars>
          <dgm:dir/>
          <dgm:resizeHandles val="exact"/>
        </dgm:presLayoutVars>
      </dgm:prSet>
      <dgm:spPr/>
    </dgm:pt>
    <dgm:pt modelId="{D34A3050-BFA4-4CBD-96E3-7DC60E790404}" type="pres">
      <dgm:prSet presAssocID="{6C0AF0E2-838F-4932-9844-F82C9A592BE9}" presName="compNode" presStyleCnt="0"/>
      <dgm:spPr/>
    </dgm:pt>
    <dgm:pt modelId="{33C5C308-53F8-45FF-B7B1-A7B404CEBC14}" type="pres">
      <dgm:prSet presAssocID="{6C0AF0E2-838F-4932-9844-F82C9A592BE9}" presName="bgRect" presStyleLbl="bgShp" presStyleIdx="0" presStyleCnt="4"/>
      <dgm:spPr/>
    </dgm:pt>
    <dgm:pt modelId="{1A260A62-A8FE-482C-97B7-7FBE4D6CC1F9}" type="pres">
      <dgm:prSet presAssocID="{6C0AF0E2-838F-4932-9844-F82C9A592B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BF6C3F-3FBA-421F-882B-22B3987F65CD}" type="pres">
      <dgm:prSet presAssocID="{6C0AF0E2-838F-4932-9844-F82C9A592BE9}" presName="spaceRect" presStyleCnt="0"/>
      <dgm:spPr/>
    </dgm:pt>
    <dgm:pt modelId="{A2C8176D-DE71-4EED-99AC-5B0A00B3966F}" type="pres">
      <dgm:prSet presAssocID="{6C0AF0E2-838F-4932-9844-F82C9A592BE9}" presName="parTx" presStyleLbl="revTx" presStyleIdx="0" presStyleCnt="5">
        <dgm:presLayoutVars>
          <dgm:chMax val="0"/>
          <dgm:chPref val="0"/>
        </dgm:presLayoutVars>
      </dgm:prSet>
      <dgm:spPr/>
    </dgm:pt>
    <dgm:pt modelId="{C6C74B92-D520-4F8B-82A0-ABAE93913A8B}" type="pres">
      <dgm:prSet presAssocID="{1FCFB73E-9D98-44AF-B778-018E87D66E9B}" presName="sibTrans" presStyleCnt="0"/>
      <dgm:spPr/>
    </dgm:pt>
    <dgm:pt modelId="{ECFD618F-69C5-401B-9513-65DB0DF376B7}" type="pres">
      <dgm:prSet presAssocID="{09433456-D4B0-4DCC-AE28-B42AB2D6ED72}" presName="compNode" presStyleCnt="0"/>
      <dgm:spPr/>
    </dgm:pt>
    <dgm:pt modelId="{51E2B716-E1D3-461D-8355-7F8B16456FBD}" type="pres">
      <dgm:prSet presAssocID="{09433456-D4B0-4DCC-AE28-B42AB2D6ED72}" presName="bgRect" presStyleLbl="bgShp" presStyleIdx="1" presStyleCnt="4"/>
      <dgm:spPr/>
    </dgm:pt>
    <dgm:pt modelId="{2D012E1B-F07B-4437-8B6F-072355C256AE}" type="pres">
      <dgm:prSet presAssocID="{09433456-D4B0-4DCC-AE28-B42AB2D6ED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62414014-BC0A-4C0F-9F42-6F21E85A2F0E}" type="pres">
      <dgm:prSet presAssocID="{09433456-D4B0-4DCC-AE28-B42AB2D6ED72}" presName="spaceRect" presStyleCnt="0"/>
      <dgm:spPr/>
    </dgm:pt>
    <dgm:pt modelId="{3C112455-9439-49C2-B4A6-8F1C60EFD5B4}" type="pres">
      <dgm:prSet presAssocID="{09433456-D4B0-4DCC-AE28-B42AB2D6ED72}" presName="parTx" presStyleLbl="revTx" presStyleIdx="1" presStyleCnt="5">
        <dgm:presLayoutVars>
          <dgm:chMax val="0"/>
          <dgm:chPref val="0"/>
        </dgm:presLayoutVars>
      </dgm:prSet>
      <dgm:spPr/>
    </dgm:pt>
    <dgm:pt modelId="{1CB1A148-3822-4F2A-8FD3-3436D14E25EF}" type="pres">
      <dgm:prSet presAssocID="{09433456-D4B0-4DCC-AE28-B42AB2D6ED72}" presName="desTx" presStyleLbl="revTx" presStyleIdx="2" presStyleCnt="5">
        <dgm:presLayoutVars/>
      </dgm:prSet>
      <dgm:spPr/>
    </dgm:pt>
    <dgm:pt modelId="{5865CC60-1D2B-4273-AE74-226F0E5B07EC}" type="pres">
      <dgm:prSet presAssocID="{A2BF8D97-3690-4FCB-BA5A-896B86F22FE1}" presName="sibTrans" presStyleCnt="0"/>
      <dgm:spPr/>
    </dgm:pt>
    <dgm:pt modelId="{8574657A-785B-4701-9F37-3C4F4DDD036B}" type="pres">
      <dgm:prSet presAssocID="{12E3BADD-C8C5-4022-9C26-D5F2D8BB16DE}" presName="compNode" presStyleCnt="0"/>
      <dgm:spPr/>
    </dgm:pt>
    <dgm:pt modelId="{8EE75B3C-3825-4B0E-BD7F-62D66E00B5BB}" type="pres">
      <dgm:prSet presAssocID="{12E3BADD-C8C5-4022-9C26-D5F2D8BB16DE}" presName="bgRect" presStyleLbl="bgShp" presStyleIdx="2" presStyleCnt="4"/>
      <dgm:spPr/>
    </dgm:pt>
    <dgm:pt modelId="{B7564220-21A8-4C37-AC60-98D86EE2683E}" type="pres">
      <dgm:prSet presAssocID="{12E3BADD-C8C5-4022-9C26-D5F2D8BB1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08D313-2080-4A36-83A6-3AA5937C7DD8}" type="pres">
      <dgm:prSet presAssocID="{12E3BADD-C8C5-4022-9C26-D5F2D8BB16DE}" presName="spaceRect" presStyleCnt="0"/>
      <dgm:spPr/>
    </dgm:pt>
    <dgm:pt modelId="{07AEB974-1201-4CDB-8171-17483D8C846F}" type="pres">
      <dgm:prSet presAssocID="{12E3BADD-C8C5-4022-9C26-D5F2D8BB16DE}" presName="parTx" presStyleLbl="revTx" presStyleIdx="3" presStyleCnt="5">
        <dgm:presLayoutVars>
          <dgm:chMax val="0"/>
          <dgm:chPref val="0"/>
        </dgm:presLayoutVars>
      </dgm:prSet>
      <dgm:spPr/>
    </dgm:pt>
    <dgm:pt modelId="{CFD17146-3AD2-482F-9204-40D7B4BF463C}" type="pres">
      <dgm:prSet presAssocID="{8181F098-EFA9-491D-B0EC-A64C885CF3FC}" presName="sibTrans" presStyleCnt="0"/>
      <dgm:spPr/>
    </dgm:pt>
    <dgm:pt modelId="{E7BC0572-AA8A-4E8C-9F36-13B3D5028BE8}" type="pres">
      <dgm:prSet presAssocID="{65688A02-4C5E-46A2-9F3A-49CACCB8AD15}" presName="compNode" presStyleCnt="0"/>
      <dgm:spPr/>
    </dgm:pt>
    <dgm:pt modelId="{C69E4C38-F4C0-496D-A226-8F221923CCAA}" type="pres">
      <dgm:prSet presAssocID="{65688A02-4C5E-46A2-9F3A-49CACCB8AD15}" presName="bgRect" presStyleLbl="bgShp" presStyleIdx="3" presStyleCnt="4"/>
      <dgm:spPr/>
    </dgm:pt>
    <dgm:pt modelId="{548C23ED-D94F-4C7A-AC76-156148524FDB}" type="pres">
      <dgm:prSet presAssocID="{65688A02-4C5E-46A2-9F3A-49CACCB8AD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CFE47D-7BC9-4984-82A9-BED307E56183}" type="pres">
      <dgm:prSet presAssocID="{65688A02-4C5E-46A2-9F3A-49CACCB8AD15}" presName="spaceRect" presStyleCnt="0"/>
      <dgm:spPr/>
    </dgm:pt>
    <dgm:pt modelId="{5D2E2678-0BCE-4882-83AF-3DB86B05D462}" type="pres">
      <dgm:prSet presAssocID="{65688A02-4C5E-46A2-9F3A-49CACCB8AD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05D409-6A92-4C87-BBCB-F452F45DCA75}" srcId="{C96F3859-7270-40CA-BA2C-16ACC755EDB9}" destId="{6C0AF0E2-838F-4932-9844-F82C9A592BE9}" srcOrd="0" destOrd="0" parTransId="{21EE9372-B3E2-404B-9170-F8C0FB8341B3}" sibTransId="{1FCFB73E-9D98-44AF-B778-018E87D66E9B}"/>
    <dgm:cxn modelId="{2B2D1110-2337-4AD1-8BAD-1E3C6C16E4A9}" type="presOf" srcId="{12E3BADD-C8C5-4022-9C26-D5F2D8BB16DE}" destId="{07AEB974-1201-4CDB-8171-17483D8C846F}" srcOrd="0" destOrd="0" presId="urn:microsoft.com/office/officeart/2018/2/layout/IconVerticalSolidList"/>
    <dgm:cxn modelId="{256DEB14-4546-40EC-B127-B3E86119DCC4}" type="presOf" srcId="{65688A02-4C5E-46A2-9F3A-49CACCB8AD15}" destId="{5D2E2678-0BCE-4882-83AF-3DB86B05D462}" srcOrd="0" destOrd="0" presId="urn:microsoft.com/office/officeart/2018/2/layout/IconVerticalSolidList"/>
    <dgm:cxn modelId="{FF70B34C-95C9-4891-B84B-83E184EE27AC}" type="presOf" srcId="{BB6F4735-BFBD-4459-B71D-5BE6292C8CD9}" destId="{1CB1A148-3822-4F2A-8FD3-3436D14E25EF}" srcOrd="0" destOrd="0" presId="urn:microsoft.com/office/officeart/2018/2/layout/IconVerticalSolidList"/>
    <dgm:cxn modelId="{49EB4068-FD86-4127-89CB-2F198A17C1CF}" srcId="{C96F3859-7270-40CA-BA2C-16ACC755EDB9}" destId="{12E3BADD-C8C5-4022-9C26-D5F2D8BB16DE}" srcOrd="2" destOrd="0" parTransId="{3C4F4678-AA73-4DBF-81E4-5E380D2FAFE7}" sibTransId="{8181F098-EFA9-491D-B0EC-A64C885CF3FC}"/>
    <dgm:cxn modelId="{27F19E9C-6D0F-4B9C-8675-E8AF02880D33}" type="presOf" srcId="{09433456-D4B0-4DCC-AE28-B42AB2D6ED72}" destId="{3C112455-9439-49C2-B4A6-8F1C60EFD5B4}" srcOrd="0" destOrd="0" presId="urn:microsoft.com/office/officeart/2018/2/layout/IconVerticalSolidList"/>
    <dgm:cxn modelId="{8FB520AB-26F8-4638-96D7-2BE54AC9392D}" srcId="{C96F3859-7270-40CA-BA2C-16ACC755EDB9}" destId="{09433456-D4B0-4DCC-AE28-B42AB2D6ED72}" srcOrd="1" destOrd="0" parTransId="{BF766FB2-FDDB-4A31-AE8B-E1D4CB8B62E9}" sibTransId="{A2BF8D97-3690-4FCB-BA5A-896B86F22FE1}"/>
    <dgm:cxn modelId="{E954FAB0-E7D1-47B1-BBCF-0150EAB6023C}" type="presOf" srcId="{50230A85-A8EB-4218-852D-D065A7C336EB}" destId="{1CB1A148-3822-4F2A-8FD3-3436D14E25EF}" srcOrd="0" destOrd="1" presId="urn:microsoft.com/office/officeart/2018/2/layout/IconVerticalSolidList"/>
    <dgm:cxn modelId="{FC5621BD-AC8B-4A8C-BE30-27F20BDD9023}" srcId="{09433456-D4B0-4DCC-AE28-B42AB2D6ED72}" destId="{50230A85-A8EB-4218-852D-D065A7C336EB}" srcOrd="1" destOrd="0" parTransId="{8D13501E-5478-4BEC-9993-569A2730D2AD}" sibTransId="{631DD0E6-994A-46D2-A972-EB76FC2B13CC}"/>
    <dgm:cxn modelId="{EB1D5ECD-87C8-4EB4-8370-F32B176EBEB7}" type="presOf" srcId="{C96F3859-7270-40CA-BA2C-16ACC755EDB9}" destId="{012B1199-F1D1-4AAF-AAC2-D3D70F9E44E1}" srcOrd="0" destOrd="0" presId="urn:microsoft.com/office/officeart/2018/2/layout/IconVerticalSolidList"/>
    <dgm:cxn modelId="{8582DFD6-90CB-4B87-B647-8CBA4D80D465}" srcId="{09433456-D4B0-4DCC-AE28-B42AB2D6ED72}" destId="{BB6F4735-BFBD-4459-B71D-5BE6292C8CD9}" srcOrd="0" destOrd="0" parTransId="{D359D110-229B-4AA0-ABE8-F6CE94779B12}" sibTransId="{7DE1168A-417F-41C6-9100-B7BC8C2990A3}"/>
    <dgm:cxn modelId="{6C3C1DE8-C869-42C9-85E3-4CFCBF70417D}" type="presOf" srcId="{6C0AF0E2-838F-4932-9844-F82C9A592BE9}" destId="{A2C8176D-DE71-4EED-99AC-5B0A00B3966F}" srcOrd="0" destOrd="0" presId="urn:microsoft.com/office/officeart/2018/2/layout/IconVerticalSolidList"/>
    <dgm:cxn modelId="{9425A9F4-8819-4836-92AA-EE9CE58F58B1}" srcId="{C96F3859-7270-40CA-BA2C-16ACC755EDB9}" destId="{65688A02-4C5E-46A2-9F3A-49CACCB8AD15}" srcOrd="3" destOrd="0" parTransId="{09F77EE2-316F-48FD-AFF5-78790B01A95F}" sibTransId="{6841AF8B-A0FB-472C-BFB3-A67822D825EC}"/>
    <dgm:cxn modelId="{B7FB3094-A506-43B7-B504-B511980367DC}" type="presParOf" srcId="{012B1199-F1D1-4AAF-AAC2-D3D70F9E44E1}" destId="{D34A3050-BFA4-4CBD-96E3-7DC60E790404}" srcOrd="0" destOrd="0" presId="urn:microsoft.com/office/officeart/2018/2/layout/IconVerticalSolidList"/>
    <dgm:cxn modelId="{35CAC32B-8956-4EC8-9115-8324CA70E848}" type="presParOf" srcId="{D34A3050-BFA4-4CBD-96E3-7DC60E790404}" destId="{33C5C308-53F8-45FF-B7B1-A7B404CEBC14}" srcOrd="0" destOrd="0" presId="urn:microsoft.com/office/officeart/2018/2/layout/IconVerticalSolidList"/>
    <dgm:cxn modelId="{ECFB6B43-C735-4DE8-A5C5-405C8903FE4F}" type="presParOf" srcId="{D34A3050-BFA4-4CBD-96E3-7DC60E790404}" destId="{1A260A62-A8FE-482C-97B7-7FBE4D6CC1F9}" srcOrd="1" destOrd="0" presId="urn:microsoft.com/office/officeart/2018/2/layout/IconVerticalSolidList"/>
    <dgm:cxn modelId="{957A59D0-7874-4645-8DB5-455C34EF8F25}" type="presParOf" srcId="{D34A3050-BFA4-4CBD-96E3-7DC60E790404}" destId="{63BF6C3F-3FBA-421F-882B-22B3987F65CD}" srcOrd="2" destOrd="0" presId="urn:microsoft.com/office/officeart/2018/2/layout/IconVerticalSolidList"/>
    <dgm:cxn modelId="{918CD2F9-A2F7-479A-9C72-0E5347DF72F8}" type="presParOf" srcId="{D34A3050-BFA4-4CBD-96E3-7DC60E790404}" destId="{A2C8176D-DE71-4EED-99AC-5B0A00B3966F}" srcOrd="3" destOrd="0" presId="urn:microsoft.com/office/officeart/2018/2/layout/IconVerticalSolidList"/>
    <dgm:cxn modelId="{409136B6-30E2-4EAE-832C-AE8A3402FC14}" type="presParOf" srcId="{012B1199-F1D1-4AAF-AAC2-D3D70F9E44E1}" destId="{C6C74B92-D520-4F8B-82A0-ABAE93913A8B}" srcOrd="1" destOrd="0" presId="urn:microsoft.com/office/officeart/2018/2/layout/IconVerticalSolidList"/>
    <dgm:cxn modelId="{549C05D5-32BC-4839-A3E1-3C783E8E2C48}" type="presParOf" srcId="{012B1199-F1D1-4AAF-AAC2-D3D70F9E44E1}" destId="{ECFD618F-69C5-401B-9513-65DB0DF376B7}" srcOrd="2" destOrd="0" presId="urn:microsoft.com/office/officeart/2018/2/layout/IconVerticalSolidList"/>
    <dgm:cxn modelId="{20C19B5A-599C-4E7C-AE83-79FA9260448D}" type="presParOf" srcId="{ECFD618F-69C5-401B-9513-65DB0DF376B7}" destId="{51E2B716-E1D3-461D-8355-7F8B16456FBD}" srcOrd="0" destOrd="0" presId="urn:microsoft.com/office/officeart/2018/2/layout/IconVerticalSolidList"/>
    <dgm:cxn modelId="{C83B473C-B020-4BF2-9399-6D9540B43CB1}" type="presParOf" srcId="{ECFD618F-69C5-401B-9513-65DB0DF376B7}" destId="{2D012E1B-F07B-4437-8B6F-072355C256AE}" srcOrd="1" destOrd="0" presId="urn:microsoft.com/office/officeart/2018/2/layout/IconVerticalSolidList"/>
    <dgm:cxn modelId="{B50516AD-104A-405D-BBA0-C3F8FA0F3ED8}" type="presParOf" srcId="{ECFD618F-69C5-401B-9513-65DB0DF376B7}" destId="{62414014-BC0A-4C0F-9F42-6F21E85A2F0E}" srcOrd="2" destOrd="0" presId="urn:microsoft.com/office/officeart/2018/2/layout/IconVerticalSolidList"/>
    <dgm:cxn modelId="{A6BF930E-7953-48E0-9AF7-C07FC130F392}" type="presParOf" srcId="{ECFD618F-69C5-401B-9513-65DB0DF376B7}" destId="{3C112455-9439-49C2-B4A6-8F1C60EFD5B4}" srcOrd="3" destOrd="0" presId="urn:microsoft.com/office/officeart/2018/2/layout/IconVerticalSolidList"/>
    <dgm:cxn modelId="{7E1F5F99-B148-4252-82B9-29C22C98F1DE}" type="presParOf" srcId="{ECFD618F-69C5-401B-9513-65DB0DF376B7}" destId="{1CB1A148-3822-4F2A-8FD3-3436D14E25EF}" srcOrd="4" destOrd="0" presId="urn:microsoft.com/office/officeart/2018/2/layout/IconVerticalSolidList"/>
    <dgm:cxn modelId="{1D76AF9D-5B61-42C9-9679-54C04A1E0A7A}" type="presParOf" srcId="{012B1199-F1D1-4AAF-AAC2-D3D70F9E44E1}" destId="{5865CC60-1D2B-4273-AE74-226F0E5B07EC}" srcOrd="3" destOrd="0" presId="urn:microsoft.com/office/officeart/2018/2/layout/IconVerticalSolidList"/>
    <dgm:cxn modelId="{7732BB3C-6F94-46D2-A276-1C670A3C1EE5}" type="presParOf" srcId="{012B1199-F1D1-4AAF-AAC2-D3D70F9E44E1}" destId="{8574657A-785B-4701-9F37-3C4F4DDD036B}" srcOrd="4" destOrd="0" presId="urn:microsoft.com/office/officeart/2018/2/layout/IconVerticalSolidList"/>
    <dgm:cxn modelId="{3664892D-12F6-49B5-9FA7-6015FB695E47}" type="presParOf" srcId="{8574657A-785B-4701-9F37-3C4F4DDD036B}" destId="{8EE75B3C-3825-4B0E-BD7F-62D66E00B5BB}" srcOrd="0" destOrd="0" presId="urn:microsoft.com/office/officeart/2018/2/layout/IconVerticalSolidList"/>
    <dgm:cxn modelId="{69AD504E-5705-4170-A405-CADCB28F3AE2}" type="presParOf" srcId="{8574657A-785B-4701-9F37-3C4F4DDD036B}" destId="{B7564220-21A8-4C37-AC60-98D86EE2683E}" srcOrd="1" destOrd="0" presId="urn:microsoft.com/office/officeart/2018/2/layout/IconVerticalSolidList"/>
    <dgm:cxn modelId="{A6E1C140-D77E-4E76-A534-5B74A7EB1A49}" type="presParOf" srcId="{8574657A-785B-4701-9F37-3C4F4DDD036B}" destId="{2B08D313-2080-4A36-83A6-3AA5937C7DD8}" srcOrd="2" destOrd="0" presId="urn:microsoft.com/office/officeart/2018/2/layout/IconVerticalSolidList"/>
    <dgm:cxn modelId="{6F232976-DFD2-498C-B9D7-738C441673DA}" type="presParOf" srcId="{8574657A-785B-4701-9F37-3C4F4DDD036B}" destId="{07AEB974-1201-4CDB-8171-17483D8C846F}" srcOrd="3" destOrd="0" presId="urn:microsoft.com/office/officeart/2018/2/layout/IconVerticalSolidList"/>
    <dgm:cxn modelId="{08FA9E05-1EF1-40AE-916D-ED5006A3769A}" type="presParOf" srcId="{012B1199-F1D1-4AAF-AAC2-D3D70F9E44E1}" destId="{CFD17146-3AD2-482F-9204-40D7B4BF463C}" srcOrd="5" destOrd="0" presId="urn:microsoft.com/office/officeart/2018/2/layout/IconVerticalSolidList"/>
    <dgm:cxn modelId="{E66AF2E8-A606-4055-9FDC-A752C5EDFFFC}" type="presParOf" srcId="{012B1199-F1D1-4AAF-AAC2-D3D70F9E44E1}" destId="{E7BC0572-AA8A-4E8C-9F36-13B3D5028BE8}" srcOrd="6" destOrd="0" presId="urn:microsoft.com/office/officeart/2018/2/layout/IconVerticalSolidList"/>
    <dgm:cxn modelId="{45C76994-DB18-4E67-854E-D691C5F7802D}" type="presParOf" srcId="{E7BC0572-AA8A-4E8C-9F36-13B3D5028BE8}" destId="{C69E4C38-F4C0-496D-A226-8F221923CCAA}" srcOrd="0" destOrd="0" presId="urn:microsoft.com/office/officeart/2018/2/layout/IconVerticalSolidList"/>
    <dgm:cxn modelId="{D04B31D7-A616-44E7-90A3-9434FE5CDAB5}" type="presParOf" srcId="{E7BC0572-AA8A-4E8C-9F36-13B3D5028BE8}" destId="{548C23ED-D94F-4C7A-AC76-156148524FDB}" srcOrd="1" destOrd="0" presId="urn:microsoft.com/office/officeart/2018/2/layout/IconVerticalSolidList"/>
    <dgm:cxn modelId="{CD7EC2FB-4185-46F8-99CF-46088E43475A}" type="presParOf" srcId="{E7BC0572-AA8A-4E8C-9F36-13B3D5028BE8}" destId="{91CFE47D-7BC9-4984-82A9-BED307E56183}" srcOrd="2" destOrd="0" presId="urn:microsoft.com/office/officeart/2018/2/layout/IconVerticalSolidList"/>
    <dgm:cxn modelId="{BB575941-FCFD-4E0F-B3B0-FDD567F1D36E}" type="presParOf" srcId="{E7BC0572-AA8A-4E8C-9F36-13B3D5028BE8}" destId="{5D2E2678-0BCE-4882-83AF-3DB86B05D4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CBEB3-B229-4A94-9E5A-0A035778D403}">
      <dsp:nvSpPr>
        <dsp:cNvPr id="0" name=""/>
        <dsp:cNvSpPr/>
      </dsp:nvSpPr>
      <dsp:spPr>
        <a:xfrm>
          <a:off x="778493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312A6-5AD2-4054-B5F5-5EA54EC98E76}">
      <dsp:nvSpPr>
        <dsp:cNvPr id="0" name=""/>
        <dsp:cNvSpPr/>
      </dsp:nvSpPr>
      <dsp:spPr>
        <a:xfrm>
          <a:off x="3825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Teams change composition year over year.</a:t>
          </a:r>
          <a:endParaRPr lang="en-US" sz="1800" kern="1200" dirty="0"/>
        </a:p>
      </dsp:txBody>
      <dsp:txXfrm>
        <a:off x="3825" y="1618959"/>
        <a:ext cx="2383593" cy="759770"/>
      </dsp:txXfrm>
    </dsp:sp>
    <dsp:sp modelId="{4CAF5A9A-E47F-480E-AE0D-2D0ADC360B4C}">
      <dsp:nvSpPr>
        <dsp:cNvPr id="0" name=""/>
        <dsp:cNvSpPr/>
      </dsp:nvSpPr>
      <dsp:spPr>
        <a:xfrm>
          <a:off x="3825" y="2429912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8A332-261F-4572-B02F-3D6027446AA4}">
      <dsp:nvSpPr>
        <dsp:cNvPr id="0" name=""/>
        <dsp:cNvSpPr/>
      </dsp:nvSpPr>
      <dsp:spPr>
        <a:xfrm>
          <a:off x="3579216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D2C8D-27E6-4CBF-B458-6CF1E97ABABA}">
      <dsp:nvSpPr>
        <dsp:cNvPr id="0" name=""/>
        <dsp:cNvSpPr/>
      </dsp:nvSpPr>
      <dsp:spPr>
        <a:xfrm>
          <a:off x="2804548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 Teams can go from being very horrible to very good.</a:t>
          </a:r>
          <a:endParaRPr lang="en-US" sz="1800" kern="1200" dirty="0"/>
        </a:p>
      </dsp:txBody>
      <dsp:txXfrm>
        <a:off x="2804548" y="1618959"/>
        <a:ext cx="2383593" cy="759770"/>
      </dsp:txXfrm>
    </dsp:sp>
    <dsp:sp modelId="{13AF81B8-0E78-41B4-9E7B-4D4C43A86885}">
      <dsp:nvSpPr>
        <dsp:cNvPr id="0" name=""/>
        <dsp:cNvSpPr/>
      </dsp:nvSpPr>
      <dsp:spPr>
        <a:xfrm>
          <a:off x="5630870" y="2393248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Ravens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49ers</a:t>
          </a:r>
          <a:endParaRPr lang="en-US" sz="1700" kern="1200" dirty="0"/>
        </a:p>
      </dsp:txBody>
      <dsp:txXfrm>
        <a:off x="5630870" y="2393248"/>
        <a:ext cx="2383593" cy="803852"/>
      </dsp:txXfrm>
    </dsp:sp>
    <dsp:sp modelId="{3D746C3A-3F6D-4C8F-A994-74C787D2309E}">
      <dsp:nvSpPr>
        <dsp:cNvPr id="0" name=""/>
        <dsp:cNvSpPr/>
      </dsp:nvSpPr>
      <dsp:spPr>
        <a:xfrm>
          <a:off x="6379938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188F-655D-4D81-A16E-F86FB887EAEF}">
      <dsp:nvSpPr>
        <dsp:cNvPr id="0" name=""/>
        <dsp:cNvSpPr/>
      </dsp:nvSpPr>
      <dsp:spPr>
        <a:xfrm>
          <a:off x="5605270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Or go the other way</a:t>
          </a:r>
          <a:endParaRPr lang="en-US" sz="1800" kern="1200" dirty="0"/>
        </a:p>
      </dsp:txBody>
      <dsp:txXfrm>
        <a:off x="5605270" y="1618959"/>
        <a:ext cx="2383593" cy="759770"/>
      </dsp:txXfrm>
    </dsp:sp>
    <dsp:sp modelId="{C480EA1D-129E-41D2-A2FF-BC8F48940B59}">
      <dsp:nvSpPr>
        <dsp:cNvPr id="0" name=""/>
        <dsp:cNvSpPr/>
      </dsp:nvSpPr>
      <dsp:spPr>
        <a:xfrm>
          <a:off x="2852839" y="2523504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Jaguars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Rams</a:t>
          </a:r>
          <a:endParaRPr lang="en-US" sz="1400" kern="1200" dirty="0"/>
        </a:p>
      </dsp:txBody>
      <dsp:txXfrm>
        <a:off x="2852839" y="2523504"/>
        <a:ext cx="2383593" cy="803852"/>
      </dsp:txXfrm>
    </dsp:sp>
    <dsp:sp modelId="{4B42BA48-6912-443D-9E7D-CE322E416F99}">
      <dsp:nvSpPr>
        <dsp:cNvPr id="0" name=""/>
        <dsp:cNvSpPr/>
      </dsp:nvSpPr>
      <dsp:spPr>
        <a:xfrm>
          <a:off x="9180661" y="674660"/>
          <a:ext cx="834257" cy="834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8E891-4454-429D-B9D5-9B6B8BD7ABA4}">
      <dsp:nvSpPr>
        <dsp:cNvPr id="0" name=""/>
        <dsp:cNvSpPr/>
      </dsp:nvSpPr>
      <dsp:spPr>
        <a:xfrm>
          <a:off x="8405993" y="1618959"/>
          <a:ext cx="2383593" cy="7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baseline="0"/>
            <a:t>Short time series</a:t>
          </a:r>
          <a:endParaRPr lang="en-US" sz="2300" kern="1200"/>
        </a:p>
      </dsp:txBody>
      <dsp:txXfrm>
        <a:off x="8405993" y="1618959"/>
        <a:ext cx="2383593" cy="759770"/>
      </dsp:txXfrm>
    </dsp:sp>
    <dsp:sp modelId="{63566B66-68C3-410B-BB82-98BB69CB3A7F}">
      <dsp:nvSpPr>
        <dsp:cNvPr id="0" name=""/>
        <dsp:cNvSpPr/>
      </dsp:nvSpPr>
      <dsp:spPr>
        <a:xfrm>
          <a:off x="8295156" y="2303176"/>
          <a:ext cx="2383593" cy="80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Hard to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baseline="0" dirty="0"/>
            <a:t>Teams performances might not be consistent</a:t>
          </a:r>
        </a:p>
      </dsp:txBody>
      <dsp:txXfrm>
        <a:off x="8295156" y="2303176"/>
        <a:ext cx="2383593" cy="80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5C308-53F8-45FF-B7B1-A7B404CEBC14}">
      <dsp:nvSpPr>
        <dsp:cNvPr id="0" name=""/>
        <dsp:cNvSpPr/>
      </dsp:nvSpPr>
      <dsp:spPr>
        <a:xfrm>
          <a:off x="0" y="2011"/>
          <a:ext cx="5759656" cy="1019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0A62-A8FE-482C-97B7-7FBE4D6CC1F9}">
      <dsp:nvSpPr>
        <dsp:cNvPr id="0" name=""/>
        <dsp:cNvSpPr/>
      </dsp:nvSpPr>
      <dsp:spPr>
        <a:xfrm>
          <a:off x="308419" y="231414"/>
          <a:ext cx="560761" cy="560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76D-DE71-4EED-99AC-5B0A00B3966F}">
      <dsp:nvSpPr>
        <dsp:cNvPr id="0" name=""/>
        <dsp:cNvSpPr/>
      </dsp:nvSpPr>
      <dsp:spPr>
        <a:xfrm>
          <a:off x="1177599" y="2011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Composite forecasts</a:t>
          </a:r>
        </a:p>
      </dsp:txBody>
      <dsp:txXfrm>
        <a:off x="1177599" y="2011"/>
        <a:ext cx="4582056" cy="1019567"/>
      </dsp:txXfrm>
    </dsp:sp>
    <dsp:sp modelId="{51E2B716-E1D3-461D-8355-7F8B16456FBD}">
      <dsp:nvSpPr>
        <dsp:cNvPr id="0" name=""/>
        <dsp:cNvSpPr/>
      </dsp:nvSpPr>
      <dsp:spPr>
        <a:xfrm>
          <a:off x="0" y="1276470"/>
          <a:ext cx="5759656" cy="1019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12E1B-F07B-4437-8B6F-072355C256AE}">
      <dsp:nvSpPr>
        <dsp:cNvPr id="0" name=""/>
        <dsp:cNvSpPr/>
      </dsp:nvSpPr>
      <dsp:spPr>
        <a:xfrm>
          <a:off x="308419" y="1505873"/>
          <a:ext cx="560761" cy="560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12455-9439-49C2-B4A6-8F1C60EFD5B4}">
      <dsp:nvSpPr>
        <dsp:cNvPr id="0" name=""/>
        <dsp:cNvSpPr/>
      </dsp:nvSpPr>
      <dsp:spPr>
        <a:xfrm>
          <a:off x="1177599" y="1276470"/>
          <a:ext cx="2591845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Non-linear time series models</a:t>
          </a:r>
        </a:p>
      </dsp:txBody>
      <dsp:txXfrm>
        <a:off x="1177599" y="1276470"/>
        <a:ext cx="2591845" cy="1019567"/>
      </dsp:txXfrm>
    </dsp:sp>
    <dsp:sp modelId="{1CB1A148-3822-4F2A-8FD3-3436D14E25EF}">
      <dsp:nvSpPr>
        <dsp:cNvPr id="0" name=""/>
        <dsp:cNvSpPr/>
      </dsp:nvSpPr>
      <dsp:spPr>
        <a:xfrm>
          <a:off x="3769445" y="1276470"/>
          <a:ext cx="1990210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Threshold autoregressive (TAR, STAR)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Neural networks</a:t>
          </a:r>
        </a:p>
      </dsp:txBody>
      <dsp:txXfrm>
        <a:off x="3769445" y="1276470"/>
        <a:ext cx="1990210" cy="1019567"/>
      </dsp:txXfrm>
    </dsp:sp>
    <dsp:sp modelId="{8EE75B3C-3825-4B0E-BD7F-62D66E00B5BB}">
      <dsp:nvSpPr>
        <dsp:cNvPr id="0" name=""/>
        <dsp:cNvSpPr/>
      </dsp:nvSpPr>
      <dsp:spPr>
        <a:xfrm>
          <a:off x="0" y="2550929"/>
          <a:ext cx="5759656" cy="1019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64220-21A8-4C37-AC60-98D86EE2683E}">
      <dsp:nvSpPr>
        <dsp:cNvPr id="0" name=""/>
        <dsp:cNvSpPr/>
      </dsp:nvSpPr>
      <dsp:spPr>
        <a:xfrm>
          <a:off x="308419" y="2780331"/>
          <a:ext cx="560761" cy="5607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B974-1201-4CDB-8171-17483D8C846F}">
      <dsp:nvSpPr>
        <dsp:cNvPr id="0" name=""/>
        <dsp:cNvSpPr/>
      </dsp:nvSpPr>
      <dsp:spPr>
        <a:xfrm>
          <a:off x="1177599" y="2550929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by Analogy</a:t>
          </a:r>
        </a:p>
      </dsp:txBody>
      <dsp:txXfrm>
        <a:off x="1177599" y="2550929"/>
        <a:ext cx="4582056" cy="1019567"/>
      </dsp:txXfrm>
    </dsp:sp>
    <dsp:sp modelId="{C69E4C38-F4C0-496D-A226-8F221923CCAA}">
      <dsp:nvSpPr>
        <dsp:cNvPr id="0" name=""/>
        <dsp:cNvSpPr/>
      </dsp:nvSpPr>
      <dsp:spPr>
        <a:xfrm>
          <a:off x="0" y="3825388"/>
          <a:ext cx="5759656" cy="1019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C23ED-D94F-4C7A-AC76-156148524FDB}">
      <dsp:nvSpPr>
        <dsp:cNvPr id="0" name=""/>
        <dsp:cNvSpPr/>
      </dsp:nvSpPr>
      <dsp:spPr>
        <a:xfrm>
          <a:off x="308419" y="4054790"/>
          <a:ext cx="560761" cy="5607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2678-0BCE-4882-83AF-3DB86B05D462}">
      <dsp:nvSpPr>
        <dsp:cNvPr id="0" name=""/>
        <dsp:cNvSpPr/>
      </dsp:nvSpPr>
      <dsp:spPr>
        <a:xfrm>
          <a:off x="1177599" y="3825388"/>
          <a:ext cx="4582056" cy="1019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4" tIns="107904" rIns="107904" bIns="1079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knowledge</a:t>
          </a:r>
        </a:p>
      </dsp:txBody>
      <dsp:txXfrm>
        <a:off x="1177599" y="3825388"/>
        <a:ext cx="4582056" cy="101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00AA-299B-5647-A2F5-64E8DC459606}" type="datetimeFigureOut">
              <a:rPr lang="en-US" smtClean="0"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A441-2F80-BD48-8398-4B2D711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8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0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A441-2F80-BD48-8398-4B2D711C5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ldanielbyrne/NfL-Time-Series-Modeling/blob/master/README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jp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rofootballapi.com/docs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C00-19EB-E742-B171-6E4007E0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1020463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Time Series Modeling of NFL Games to Predict Betting Lines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79A5A8-B9DA-5C43-8842-E008E3F37D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56033"/>
      </p:ext>
    </p:extLst>
  </p:cSld>
  <p:clrMapOvr>
    <a:masterClrMapping/>
  </p:clrMapOvr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224A3E-4469-6C42-962F-81D788CB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33846"/>
              </p:ext>
            </p:extLst>
          </p:nvPr>
        </p:nvGraphicFramePr>
        <p:xfrm>
          <a:off x="396843" y="1638380"/>
          <a:ext cx="10912828" cy="3174517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029504">
                  <a:extLst>
                    <a:ext uri="{9D8B030D-6E8A-4147-A177-3AD203B41FA5}">
                      <a16:colId xmlns:a16="http://schemas.microsoft.com/office/drawing/2014/main" val="180221928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3995597674"/>
                    </a:ext>
                  </a:extLst>
                </a:gridCol>
                <a:gridCol w="771942">
                  <a:extLst>
                    <a:ext uri="{9D8B030D-6E8A-4147-A177-3AD203B41FA5}">
                      <a16:colId xmlns:a16="http://schemas.microsoft.com/office/drawing/2014/main" val="918675689"/>
                    </a:ext>
                  </a:extLst>
                </a:gridCol>
                <a:gridCol w="656225">
                  <a:extLst>
                    <a:ext uri="{9D8B030D-6E8A-4147-A177-3AD203B41FA5}">
                      <a16:colId xmlns:a16="http://schemas.microsoft.com/office/drawing/2014/main" val="3605724244"/>
                    </a:ext>
                  </a:extLst>
                </a:gridCol>
                <a:gridCol w="631963">
                  <a:extLst>
                    <a:ext uri="{9D8B030D-6E8A-4147-A177-3AD203B41FA5}">
                      <a16:colId xmlns:a16="http://schemas.microsoft.com/office/drawing/2014/main" val="2175670929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31161734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921639008"/>
                    </a:ext>
                  </a:extLst>
                </a:gridCol>
                <a:gridCol w="786873">
                  <a:extLst>
                    <a:ext uri="{9D8B030D-6E8A-4147-A177-3AD203B41FA5}">
                      <a16:colId xmlns:a16="http://schemas.microsoft.com/office/drawing/2014/main" val="1080452095"/>
                    </a:ext>
                  </a:extLst>
                </a:gridCol>
                <a:gridCol w="450922">
                  <a:extLst>
                    <a:ext uri="{9D8B030D-6E8A-4147-A177-3AD203B41FA5}">
                      <a16:colId xmlns:a16="http://schemas.microsoft.com/office/drawing/2014/main" val="3866957389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3688479870"/>
                    </a:ext>
                  </a:extLst>
                </a:gridCol>
                <a:gridCol w="715950">
                  <a:extLst>
                    <a:ext uri="{9D8B030D-6E8A-4147-A177-3AD203B41FA5}">
                      <a16:colId xmlns:a16="http://schemas.microsoft.com/office/drawing/2014/main" val="1535856432"/>
                    </a:ext>
                  </a:extLst>
                </a:gridCol>
                <a:gridCol w="699153">
                  <a:extLst>
                    <a:ext uri="{9D8B030D-6E8A-4147-A177-3AD203B41FA5}">
                      <a16:colId xmlns:a16="http://schemas.microsoft.com/office/drawing/2014/main" val="3068753161"/>
                    </a:ext>
                  </a:extLst>
                </a:gridCol>
                <a:gridCol w="1136013">
                  <a:extLst>
                    <a:ext uri="{9D8B030D-6E8A-4147-A177-3AD203B41FA5}">
                      <a16:colId xmlns:a16="http://schemas.microsoft.com/office/drawing/2014/main" val="2459795323"/>
                    </a:ext>
                  </a:extLst>
                </a:gridCol>
                <a:gridCol w="529187">
                  <a:extLst>
                    <a:ext uri="{9D8B030D-6E8A-4147-A177-3AD203B41FA5}">
                      <a16:colId xmlns:a16="http://schemas.microsoft.com/office/drawing/2014/main" val="2352494547"/>
                    </a:ext>
                  </a:extLst>
                </a:gridCol>
                <a:gridCol w="704752">
                  <a:extLst>
                    <a:ext uri="{9D8B030D-6E8A-4147-A177-3AD203B41FA5}">
                      <a16:colId xmlns:a16="http://schemas.microsoft.com/office/drawing/2014/main" val="1205197002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opponent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totfd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penyds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trnovr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ptyds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ptavg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gamedate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7951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MIA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2019-09-08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644504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ARI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2019-09-15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63177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KC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76809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CLE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2019-09-29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84061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PIT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2019-10-06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26673"/>
                  </a:ext>
                </a:extLst>
              </a:tr>
              <a:tr h="48421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2019-10-13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28" marR="80628" marT="11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35537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281B96F0-0DE4-B74F-B69F-26F8735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8" y="27507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Sample data</a:t>
            </a:r>
          </a:p>
        </p:txBody>
      </p:sp>
    </p:spTree>
    <p:extLst>
      <p:ext uri="{BB962C8B-B14F-4D97-AF65-F5344CB8AC3E}">
        <p14:creationId xmlns:p14="http://schemas.microsoft.com/office/powerpoint/2010/main" val="260251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FF6C1-E30C-8E4D-8F37-1C53CCA8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4" y="571500"/>
            <a:ext cx="4526328" cy="1266265"/>
          </a:xfrm>
        </p:spPr>
        <p:txBody>
          <a:bodyPr>
            <a:normAutofit/>
          </a:bodyPr>
          <a:lstStyle/>
          <a:p>
            <a:r>
              <a:rPr lang="en-US" sz="4400" b="1"/>
              <a:t>Regressors</a:t>
            </a:r>
            <a:endParaRPr lang="en-US" sz="4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276CF47-78D1-45D4-B8A5-05DD68D9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297D69A-2E48-B247-9F53-FBC5D1A2826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50708" y="759229"/>
            <a:ext cx="5099864" cy="4079891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7D060-AF6E-934C-A817-6C162DD823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1610" y="1761688"/>
            <a:ext cx="4531072" cy="338165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Depending on the teams there were varying levels of cross correlation between some of the more interesting regression parameter candidates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Turnovers, total yards, penalties, and punt yards seemed to have more lagging effect than others</a:t>
            </a:r>
          </a:p>
          <a:p>
            <a:pPr lvl="0"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Intuition states that if a team is high on turnovers one week, coaches and players would be extra cautious in preventing turnovers the next week</a:t>
            </a:r>
          </a:p>
          <a:p>
            <a:pPr>
              <a:lnSpc>
                <a:spcPct val="110000"/>
              </a:lnSpc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Cross Correlation Plots varied from team to team, and thus domain knowledge augmented analysis in selecting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4061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Arima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46132" y="314036"/>
            <a:ext cx="6034375" cy="506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chose a list of regressors that seemed to have significance across a broad range of teams, although individually these regressors may or may not be appropriate for every team model.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Due to the short time series data horizon, variations in the data are nearly indistinguishable from noise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an ARIMA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mlp</a:t>
            </a:r>
            <a:r>
              <a:rPr lang="en-US" dirty="0"/>
              <a:t>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 intentionally chose a model that would overfit due to the short time series. Adding capacity with noisy data can help to tease out some underlying patterns. However you risk modeling noise.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Forced lags of 1 to keep consistent. However, I placed an option in the method to allow the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routine to choose the lags.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Allowed the MLP routine to exclude regressors showing no significance.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and lag1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and lag1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MLP Neural Network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VAR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VAR OLS algorithm picks the lags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AIC is the Information criteria used.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Regressors :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Total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Turnovers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Penalty yards 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Punt yards </a:t>
            </a:r>
          </a:p>
          <a:p>
            <a:pPr lvl="0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/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a “trend” VAR model for each selected team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86E4-BAE3-BC44-ADCA-A9FAB869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ensemble model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19A1-5369-4A47-8E5C-93559BD5AD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This model simply averages the results of the other 3 models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8E6B-3AD1-CA4F-A7C3-736C2D2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Builds team models for each of ARIMA, VAR, and MLP models. Averages the predictions from these models to predict score.</a:t>
            </a:r>
          </a:p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Returns team predictions, their difference (the line), their sum (over under), and ASE based upon a leave one out approach</a:t>
            </a:r>
          </a:p>
          <a:p>
            <a:pPr algn="l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89E3-1868-744E-AA23-4F712282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E907-9ADA-7048-BE35-41C308CE5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vegas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A94BB-3711-DB4A-9552-730809014A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Vegas had DAL as a -2.5 road favorite. They ended up losing by 7.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over under was predicted to be 43.5. The actual was 55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money line settled at -150 for DAL. CHI ended up winning.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2CED-1772-3342-981F-B8D77B811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Ts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9705-C5A0-7A44-A897-1D37E9C27C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money line predicting CHI to win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on the over under, predicting over.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Each TS model would have won against the spread predicting Chicago to win.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4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A0FD39-80AE-1D4F-8A95-D555A2B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4944797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Results</a:t>
            </a:r>
          </a:p>
        </p:txBody>
      </p:sp>
      <p:sp>
        <p:nvSpPr>
          <p:cNvPr id="43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21DEBB-60C4-C642-BF3D-1342F097D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93635"/>
              </p:ext>
            </p:extLst>
          </p:nvPr>
        </p:nvGraphicFramePr>
        <p:xfrm>
          <a:off x="691547" y="794326"/>
          <a:ext cx="10805790" cy="3976605"/>
        </p:xfrm>
        <a:graphic>
          <a:graphicData uri="http://schemas.openxmlformats.org/drawingml/2006/table">
            <a:tbl>
              <a:tblPr firstRow="1" firstCol="1" lastRow="1" lastCol="1">
                <a:tableStyleId>{9D7B26C5-4107-4FEC-AEDC-1716B250A1EF}</a:tableStyleId>
              </a:tblPr>
              <a:tblGrid>
                <a:gridCol w="1220673">
                  <a:extLst>
                    <a:ext uri="{9D8B030D-6E8A-4147-A177-3AD203B41FA5}">
                      <a16:colId xmlns:a16="http://schemas.microsoft.com/office/drawing/2014/main" val="341099960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2914192109"/>
                    </a:ext>
                  </a:extLst>
                </a:gridCol>
                <a:gridCol w="1761449">
                  <a:extLst>
                    <a:ext uri="{9D8B030D-6E8A-4147-A177-3AD203B41FA5}">
                      <a16:colId xmlns:a16="http://schemas.microsoft.com/office/drawing/2014/main" val="1934804063"/>
                    </a:ext>
                  </a:extLst>
                </a:gridCol>
                <a:gridCol w="883483">
                  <a:extLst>
                    <a:ext uri="{9D8B030D-6E8A-4147-A177-3AD203B41FA5}">
                      <a16:colId xmlns:a16="http://schemas.microsoft.com/office/drawing/2014/main" val="4176842855"/>
                    </a:ext>
                  </a:extLst>
                </a:gridCol>
                <a:gridCol w="1761448">
                  <a:extLst>
                    <a:ext uri="{9D8B030D-6E8A-4147-A177-3AD203B41FA5}">
                      <a16:colId xmlns:a16="http://schemas.microsoft.com/office/drawing/2014/main" val="1377570082"/>
                    </a:ext>
                  </a:extLst>
                </a:gridCol>
                <a:gridCol w="781688">
                  <a:extLst>
                    <a:ext uri="{9D8B030D-6E8A-4147-A177-3AD203B41FA5}">
                      <a16:colId xmlns:a16="http://schemas.microsoft.com/office/drawing/2014/main" val="1681683084"/>
                    </a:ext>
                  </a:extLst>
                </a:gridCol>
                <a:gridCol w="624757">
                  <a:extLst>
                    <a:ext uri="{9D8B030D-6E8A-4147-A177-3AD203B41FA5}">
                      <a16:colId xmlns:a16="http://schemas.microsoft.com/office/drawing/2014/main" val="1274680758"/>
                    </a:ext>
                  </a:extLst>
                </a:gridCol>
                <a:gridCol w="1388206">
                  <a:extLst>
                    <a:ext uri="{9D8B030D-6E8A-4147-A177-3AD203B41FA5}">
                      <a16:colId xmlns:a16="http://schemas.microsoft.com/office/drawing/2014/main" val="144520409"/>
                    </a:ext>
                  </a:extLst>
                </a:gridCol>
                <a:gridCol w="1500603">
                  <a:extLst>
                    <a:ext uri="{9D8B030D-6E8A-4147-A177-3AD203B41FA5}">
                      <a16:colId xmlns:a16="http://schemas.microsoft.com/office/drawing/2014/main" val="188300688"/>
                    </a:ext>
                  </a:extLst>
                </a:gridCol>
              </a:tblGrid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Model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1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Team 2 Prediction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Line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O/U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T1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ASE T2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 anchor="b"/>
                </a:tc>
                <a:extLst>
                  <a:ext uri="{0D108BD9-81ED-4DB2-BD59-A6C34878D82A}">
                    <a16:rowId xmlns:a16="http://schemas.microsoft.com/office/drawing/2014/main" val="2481507651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ARIMA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27.17111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29.09288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-2.0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26.740406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16.7516459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3779730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VAR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19.97455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35.51342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-15.5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4.102442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110.5319333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1358104497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MLP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20.82924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24.03729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-3.0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45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230.151950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0.0013904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4006328308"/>
                  </a:ext>
                </a:extLst>
              </a:tr>
              <a:tr h="795321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Ensemble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DAL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22.65830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CHI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29.54786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-7.0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52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Helvetica" pitchFamily="2" charset="0"/>
                        </a:rPr>
                        <a:t>260.994798</a:t>
                      </a:r>
                      <a:endParaRPr lang="en-US" sz="160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127.2849696</a:t>
                      </a:r>
                      <a:endParaRPr lang="en-US" sz="1600" dirty="0">
                        <a:effectLst/>
                        <a:latin typeface="Helvetica" pitchFamily="2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614" marR="91614" marT="0" marB="0"/>
                </a:tc>
                <a:extLst>
                  <a:ext uri="{0D108BD9-81ED-4DB2-BD59-A6C34878D82A}">
                    <a16:rowId xmlns:a16="http://schemas.microsoft.com/office/drawing/2014/main" val="255314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488C-A02C-604F-86C3-83283F2D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04089"/>
          </a:xfrm>
        </p:spPr>
        <p:txBody>
          <a:bodyPr anchor="ctr"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3700-0081-0742-BA11-2956B43C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916349"/>
            <a:ext cx="10394707" cy="34655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good in predicting at least one game.  More testing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mlp</a:t>
            </a:r>
            <a:r>
              <a:rPr lang="en-US" dirty="0"/>
              <a:t> model in particular needs more evaluation.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additional parameters to the model could help in identifying weak signals embedded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statistics on key players (quarterback, running backs) into the ensemble could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https://github.com/realdanielbyrne/NfL-Time-Series-Modeling/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6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CA7DF2-0CA1-B546-B7C7-E19FF7D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228" y="466771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p:pic>
        <p:nvPicPr>
          <p:cNvPr id="12" name="Picture" descr="Greys Sports Almanac">
            <a:extLst>
              <a:ext uri="{FF2B5EF4-FFF2-40B4-BE49-F238E27FC236}">
                <a16:creationId xmlns:a16="http://schemas.microsoft.com/office/drawing/2014/main" id="{71AB55F1-2EBB-B54B-80B5-570785B361C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45881" r="1510" b="1"/>
          <a:stretch/>
        </p:blipFill>
        <p:spPr bwMode="auto">
          <a:xfrm>
            <a:off x="578860" y="438486"/>
            <a:ext cx="4647658" cy="4723243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FDEEA-716E-EB4E-82F6-92A307F7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4089" y="1618736"/>
            <a:ext cx="4908593" cy="3755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To Win!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Gamblers on average win between 53% and 55%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Bettors make ~$93,000 a year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cap="none" dirty="0">
                <a:cs typeface="Arial" panose="020B0604020202020204" pitchFamily="34" charset="0"/>
              </a:rPr>
              <a:t>Even a +1%  can mean yield $$$ depending on bets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446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1251-9383-B24C-B7AF-966590FE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2" y="371764"/>
            <a:ext cx="4126860" cy="1390135"/>
          </a:xfrm>
        </p:spPr>
        <p:txBody>
          <a:bodyPr/>
          <a:lstStyle/>
          <a:p>
            <a:r>
              <a:rPr lang="en-US" b="1" dirty="0"/>
              <a:t>Traditional sports modeling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D0D7-4A7E-9648-B8CA-1953E6BF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642" y="2075935"/>
            <a:ext cx="4126861" cy="3465883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Traditional methods rely on moving averages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 err="1"/>
              <a:t>Dak</a:t>
            </a:r>
            <a:r>
              <a:rPr lang="en-US" cap="none" dirty="0"/>
              <a:t> Prescott’s season completion% in 2016, 2018, and 2019 are within +/-1% of his career average.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Players and Teams tend to revert to their mean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This fact has driven bettors to rely on linear time invariant models for predicting games, scores, rushing yards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Vegas makes modifications to predictions for Home/Away, Weather, and Travel, etc. to help improve these mean based predictions.  However, they are wrong 45 - 47% of the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2FC78C9D-231E-CE4D-962A-0B10C66B978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5285572" y="371764"/>
            <a:ext cx="5993027" cy="48129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682D3D-57B9-48C7-8C31-4D963971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940423-3E05-4C11-A599-87460C79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BDF232DF-2519-46B4-A5DB-6E956426D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78848D5-8CDD-4F00-8F7E-B68730F52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FFA796-2B2D-4FB8-848E-F40FD83E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" descr="A close up of a map&#10;&#10;Description automatically generated">
            <a:extLst>
              <a:ext uri="{FF2B5EF4-FFF2-40B4-BE49-F238E27FC236}">
                <a16:creationId xmlns:a16="http://schemas.microsoft.com/office/drawing/2014/main" id="{EFBBB7AE-9635-234E-8793-C5BC1ABFC797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5"/>
          <a:srcRect r="1" b="14080"/>
          <a:stretch/>
        </p:blipFill>
        <p:spPr bwMode="auto">
          <a:xfrm>
            <a:off x="5972049" y="213919"/>
            <a:ext cx="5279584" cy="361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6BC938-C16D-3548-AA5C-50E5FF5477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95"/>
          <a:stretch/>
        </p:blipFill>
        <p:spPr>
          <a:xfrm>
            <a:off x="362613" y="377416"/>
            <a:ext cx="5030594" cy="3455649"/>
          </a:xfrm>
          <a:prstGeom prst="rect">
            <a:avLst/>
          </a:prstGeom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9075C07-CFB6-4B00-8D9D-38D8FB766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7B03-0258-064D-8BD7-31E62AB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37" y="4422160"/>
            <a:ext cx="3130316" cy="17463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Cyclical patterns in human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5D76-1E97-D949-97E6-5991D6CD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3588" y="4267829"/>
            <a:ext cx="7528045" cy="20549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The wandering and cyclic behaviors evident in stats are a mirror into real life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Good players have a higher mean than average players</a:t>
            </a:r>
          </a:p>
          <a:p>
            <a:pPr marL="571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</a:rPr>
              <a:t>When all players on a team have a good game, that can raise the expectation of the team winning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50F5D-CDC0-5F46-B6C0-9CE38B25C0BF}"/>
              </a:ext>
            </a:extLst>
          </p:cNvPr>
          <p:cNvSpPr txBox="1"/>
          <p:nvPr/>
        </p:nvSpPr>
        <p:spPr>
          <a:xfrm>
            <a:off x="362612" y="100417"/>
            <a:ext cx="349728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latin typeface="Helvetica" pitchFamily="2" charset="0"/>
              </a:rPr>
              <a:t>Zeke’s Rushing yards Per Game 2019</a:t>
            </a:r>
          </a:p>
        </p:txBody>
      </p:sp>
    </p:spTree>
    <p:extLst>
      <p:ext uri="{BB962C8B-B14F-4D97-AF65-F5344CB8AC3E}">
        <p14:creationId xmlns:p14="http://schemas.microsoft.com/office/powerpoint/2010/main" val="26978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679E24-B442-48DA-91F5-D20C35276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FD68E-AD03-4180-8BBB-B3E7DE0D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B36C81B8-0929-4B46-BCB0-00954C0E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771D040-DA75-4CDB-859B-07D4C809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97C64C-CFCE-45F6-B8D4-4B46AB898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C1640-2584-9B4E-97E5-5D3AF433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Stationary time series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51E3D44-D8BA-C14A-AB36-A52E42FF929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392383" y="689358"/>
            <a:ext cx="5274544" cy="4219634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D9F1-DE89-CF48-BF42-4F4CA7B4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6591" y="2071048"/>
            <a:ext cx="3410345" cy="30722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Stats resemble stationary time series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Mean and variance do not dependent on time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/>
              <a:t>We also assume that the correlation of two points  </a:t>
            </a:r>
            <a:r>
              <a:rPr lang="en-US" sz="1800" i="1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t1 and t2</a:t>
            </a:r>
            <a:r>
              <a:rPr lang="en-US" sz="1800" cap="none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 </a:t>
            </a:r>
            <a:r>
              <a:rPr lang="en-US" sz="1800" cap="none" dirty="0"/>
              <a:t>depends only on how far apart they are thus satisfying the 3 conditions </a:t>
            </a:r>
            <a:r>
              <a:rPr lang="en-US" sz="1800" cap="none"/>
              <a:t>of Stationarity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cap="none" dirty="0"/>
          </a:p>
          <a:p>
            <a:endParaRPr lang="en-US" sz="1800" cap="none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BD2FC-C58D-284B-BED1-2C32704FF3FA}"/>
              </a:ext>
            </a:extLst>
          </p:cNvPr>
          <p:cNvSpPr txBox="1"/>
          <p:nvPr/>
        </p:nvSpPr>
        <p:spPr>
          <a:xfrm>
            <a:off x="1766913" y="455012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Dallas Cowboys Score / Game 2018 - 2019</a:t>
            </a:r>
          </a:p>
        </p:txBody>
      </p:sp>
    </p:spTree>
    <p:extLst>
      <p:ext uri="{BB962C8B-B14F-4D97-AF65-F5344CB8AC3E}">
        <p14:creationId xmlns:p14="http://schemas.microsoft.com/office/powerpoint/2010/main" val="8814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19E0-5AEA-D94B-9364-6A797668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12DB93-D3FB-1449-87CC-F34E8AE42EF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Player Performance Wavers Naturally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Team Performances are Linear Combinations of Players’ Performances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Performances exhibit properties of stationary time series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D9D9-906D-814E-AA79-5709C68DE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58D82B-4B71-6E41-AE9B-9A5C4FCD349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Modeling team Performance with Time Series Modeling Should be Possible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If we can predict the highs and lows of natural cycles, we should be able to predict the winner and margin of victory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09859-397C-5249-8CB3-A393B5887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4E910F-E816-044D-8CE8-AAD670F2297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Model each team as a stationary time series to predict score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Difference the predictions to obtain the margin of victory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>
                <a:cs typeface="Arial" panose="020B0604020202020204" pitchFamily="34" charset="0"/>
              </a:rPr>
              <a:t>Win millions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C23108-CDE8-4A4A-AB7A-8423883FA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</p:spTree>
    <p:extLst>
      <p:ext uri="{BB962C8B-B14F-4D97-AF65-F5344CB8AC3E}">
        <p14:creationId xmlns:p14="http://schemas.microsoft.com/office/powerpoint/2010/main" val="17124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8AEF-D176-8D4B-A7ED-4D125C2B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A6596-63E7-4A59-88F3-BAB8B0B6A9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4073433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28873-1DE5-3B4F-BB76-08242A07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Methods for modeling short time series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8F7CF9-3229-514F-96D1-8D246DEAA457}"/>
              </a:ext>
            </a:extLst>
          </p:cNvPr>
          <p:cNvSpPr/>
          <p:nvPr/>
        </p:nvSpPr>
        <p:spPr>
          <a:xfrm>
            <a:off x="727981" y="5117268"/>
            <a:ext cx="2688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These Methods Work Well in Practice for Modeling Short TS Data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337414-D96D-4AC3-9D69-C5649FDD60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1712251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236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CD781F-F935-4310-9C70-32C9B03A1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9415A-F11F-49E4-B0C5-CF7FF9C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1A09D7C-72C0-44A7-95A9-038C62939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9B1A95B7-C468-4483-B6EA-858374AB5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8F968-C120-4C1E-B281-A62213BD2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F889B-57C1-9042-BDAA-6B2BAA67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13919"/>
            <a:ext cx="4903454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</a:t>
            </a:r>
          </a:p>
        </p:txBody>
      </p:sp>
      <p:pic>
        <p:nvPicPr>
          <p:cNvPr id="6" name="Picture" descr="ProFootballAPI.Com">
            <a:extLst>
              <a:ext uri="{FF2B5EF4-FFF2-40B4-BE49-F238E27FC236}">
                <a16:creationId xmlns:a16="http://schemas.microsoft.com/office/drawing/2014/main" id="{F7F0706D-57C9-6E47-8F18-368A8ACF07F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5"/>
          <a:srcRect l="12403" r="8180" b="-1"/>
          <a:stretch/>
        </p:blipFill>
        <p:spPr bwMode="auto">
          <a:xfrm>
            <a:off x="212047" y="270620"/>
            <a:ext cx="5312664" cy="511567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9EF2-996E-2042-AC19-22021E82A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1" y="1365884"/>
            <a:ext cx="4986682" cy="4008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 pulled the data from 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profootballapi.com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using r to query API.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Eliminated some columns not pertaining to my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Created a few calculated columns to simplify some parameters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Added lags of total yards, punt yards, penalty yards, and turnovers for modeling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7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1254</Words>
  <Application>Microsoft Macintosh PowerPoint</Application>
  <PresentationFormat>Widescreen</PresentationFormat>
  <Paragraphs>284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Big Caslon Medium</vt:lpstr>
      <vt:lpstr>Calibri</vt:lpstr>
      <vt:lpstr>Cambria</vt:lpstr>
      <vt:lpstr>Helvetica</vt:lpstr>
      <vt:lpstr>Impact</vt:lpstr>
      <vt:lpstr>Main Event</vt:lpstr>
      <vt:lpstr>Time Series Modeling of NFL Games to Predict Betting Lines</vt:lpstr>
      <vt:lpstr>motivation</vt:lpstr>
      <vt:lpstr>Traditional sports modeling</vt:lpstr>
      <vt:lpstr>Cyclical patterns in human performance</vt:lpstr>
      <vt:lpstr>Stationary time series</vt:lpstr>
      <vt:lpstr>theory</vt:lpstr>
      <vt:lpstr>Challenges</vt:lpstr>
      <vt:lpstr>Methods for modeling short time series</vt:lpstr>
      <vt:lpstr>data</vt:lpstr>
      <vt:lpstr>Sample data</vt:lpstr>
      <vt:lpstr>Regressors</vt:lpstr>
      <vt:lpstr>Arima model method</vt:lpstr>
      <vt:lpstr>mlp model method</vt:lpstr>
      <vt:lpstr>VAR model method</vt:lpstr>
      <vt:lpstr>ensemble model method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of NFL Games for Predicting Betting Lines</dc:title>
  <dc:creator>Daniel Byrne</dc:creator>
  <cp:lastModifiedBy>Daniel Byrne</cp:lastModifiedBy>
  <cp:revision>14</cp:revision>
  <dcterms:created xsi:type="dcterms:W3CDTF">2019-12-07T04:55:46Z</dcterms:created>
  <dcterms:modified xsi:type="dcterms:W3CDTF">2019-12-07T06:24:07Z</dcterms:modified>
</cp:coreProperties>
</file>