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8"/>
    <p:restoredTop sz="94694"/>
  </p:normalViewPr>
  <p:slideViewPr>
    <p:cSldViewPr snapToGrid="0" snapToObjects="1">
      <p:cViewPr varScale="1">
        <p:scale>
          <a:sx n="142" d="100"/>
          <a:sy n="142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14.png"/><Relationship Id="rId6" Type="http://schemas.openxmlformats.org/officeDocument/2006/relationships/image" Target="../media/image9.svg"/><Relationship Id="rId5" Type="http://schemas.openxmlformats.org/officeDocument/2006/relationships/image" Target="../media/image16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svg"/><Relationship Id="rId1" Type="http://schemas.openxmlformats.org/officeDocument/2006/relationships/image" Target="../media/image24.png"/><Relationship Id="rId6" Type="http://schemas.openxmlformats.org/officeDocument/2006/relationships/image" Target="../media/image23.svg"/><Relationship Id="rId5" Type="http://schemas.openxmlformats.org/officeDocument/2006/relationships/image" Target="../media/image26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.svg"/><Relationship Id="rId1" Type="http://schemas.openxmlformats.org/officeDocument/2006/relationships/image" Target="../media/image33.png"/><Relationship Id="rId6" Type="http://schemas.openxmlformats.org/officeDocument/2006/relationships/image" Target="../media/image32.svg"/><Relationship Id="rId5" Type="http://schemas.openxmlformats.org/officeDocument/2006/relationships/image" Target="../media/image35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image" Target="../media/image37.svg"/><Relationship Id="rId1" Type="http://schemas.openxmlformats.org/officeDocument/2006/relationships/image" Target="../media/image44.png"/><Relationship Id="rId6" Type="http://schemas.openxmlformats.org/officeDocument/2006/relationships/image" Target="../media/image41.svg"/><Relationship Id="rId5" Type="http://schemas.openxmlformats.org/officeDocument/2006/relationships/image" Target="../media/image46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AAC0D-E488-40FD-838D-A1329D6845D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7CD2B5B-69F5-4753-BB73-6C1B186C583B}">
      <dgm:prSet/>
      <dgm:spPr/>
      <dgm:t>
        <a:bodyPr/>
        <a:lstStyle/>
        <a:p>
          <a:r>
            <a:rPr lang="en-US" b="0" i="0" dirty="0"/>
            <a:t>Increasing Layers and Data &gt;&gt; Prediction Accuracy</a:t>
          </a:r>
          <a:endParaRPr lang="en-US" dirty="0"/>
        </a:p>
      </dgm:t>
    </dgm:pt>
    <dgm:pt modelId="{C9513554-4E50-4747-ACB1-E68D75129844}" type="parTrans" cxnId="{3659FDD7-A1D6-48A0-A5AF-FCDAE2D6154D}">
      <dgm:prSet/>
      <dgm:spPr/>
      <dgm:t>
        <a:bodyPr/>
        <a:lstStyle/>
        <a:p>
          <a:endParaRPr lang="en-US"/>
        </a:p>
      </dgm:t>
    </dgm:pt>
    <dgm:pt modelId="{4B2FEE92-3E37-49AA-A5DF-E105AD415540}" type="sibTrans" cxnId="{3659FDD7-A1D6-48A0-A5AF-FCDAE2D6154D}">
      <dgm:prSet/>
      <dgm:spPr/>
      <dgm:t>
        <a:bodyPr/>
        <a:lstStyle/>
        <a:p>
          <a:endParaRPr lang="en-US"/>
        </a:p>
      </dgm:t>
    </dgm:pt>
    <dgm:pt modelId="{49717B0A-2D66-4F81-A509-E94ED0545A4C}">
      <dgm:prSet/>
      <dgm:spPr/>
      <dgm:t>
        <a:bodyPr/>
        <a:lstStyle/>
        <a:p>
          <a:r>
            <a:rPr lang="en-US" b="0" i="0" dirty="0"/>
            <a:t>FCLs add noise complicates Training</a:t>
          </a:r>
          <a:endParaRPr lang="en-US" dirty="0"/>
        </a:p>
      </dgm:t>
    </dgm:pt>
    <dgm:pt modelId="{B8D98BF7-6638-4B23-A70C-CC98147ED470}" type="parTrans" cxnId="{B9B914BB-79C9-4711-96E0-554D1349A826}">
      <dgm:prSet/>
      <dgm:spPr/>
      <dgm:t>
        <a:bodyPr/>
        <a:lstStyle/>
        <a:p>
          <a:endParaRPr lang="en-US"/>
        </a:p>
      </dgm:t>
    </dgm:pt>
    <dgm:pt modelId="{3519BE2F-6453-443D-8390-E2B360F99087}" type="sibTrans" cxnId="{B9B914BB-79C9-4711-96E0-554D1349A826}">
      <dgm:prSet/>
      <dgm:spPr/>
      <dgm:t>
        <a:bodyPr/>
        <a:lstStyle/>
        <a:p>
          <a:endParaRPr lang="en-US"/>
        </a:p>
      </dgm:t>
    </dgm:pt>
    <dgm:pt modelId="{0EA1EB22-52BD-4460-9126-FD84182015F8}">
      <dgm:prSet/>
      <dgm:spPr/>
      <dgm:t>
        <a:bodyPr/>
        <a:lstStyle/>
        <a:p>
          <a:r>
            <a:rPr lang="en-US" b="0" i="0" dirty="0"/>
            <a:t>With Increased Accuracy comes Increased Perplexity</a:t>
          </a:r>
          <a:endParaRPr lang="en-US" dirty="0"/>
        </a:p>
      </dgm:t>
    </dgm:pt>
    <dgm:pt modelId="{731E75EC-BDC2-44AD-A136-0F1F36761630}" type="parTrans" cxnId="{02FE1F21-5A5B-4C3C-AAAA-0EEBEAC16A8F}">
      <dgm:prSet/>
      <dgm:spPr/>
      <dgm:t>
        <a:bodyPr/>
        <a:lstStyle/>
        <a:p>
          <a:endParaRPr lang="en-US"/>
        </a:p>
      </dgm:t>
    </dgm:pt>
    <dgm:pt modelId="{02F2E1A6-0314-4D26-B6CB-2326ECC62F1B}" type="sibTrans" cxnId="{02FE1F21-5A5B-4C3C-AAAA-0EEBEAC16A8F}">
      <dgm:prSet/>
      <dgm:spPr/>
      <dgm:t>
        <a:bodyPr/>
        <a:lstStyle/>
        <a:p>
          <a:endParaRPr lang="en-US"/>
        </a:p>
      </dgm:t>
    </dgm:pt>
    <dgm:pt modelId="{2D0E0D2C-2EF9-014B-A102-931AEC2BC14F}" type="pres">
      <dgm:prSet presAssocID="{34BAAC0D-E488-40FD-838D-A1329D6845D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ABA6F4-3C4C-254B-89E5-B627D6EF663B}" type="pres">
      <dgm:prSet presAssocID="{C7CD2B5B-69F5-4753-BB73-6C1B186C583B}" presName="hierRoot1" presStyleCnt="0"/>
      <dgm:spPr/>
    </dgm:pt>
    <dgm:pt modelId="{B6E358AC-DD45-6648-A532-DFD00943B214}" type="pres">
      <dgm:prSet presAssocID="{C7CD2B5B-69F5-4753-BB73-6C1B186C583B}" presName="composite" presStyleCnt="0"/>
      <dgm:spPr/>
    </dgm:pt>
    <dgm:pt modelId="{360604EB-0C53-624A-80E9-053130773AE5}" type="pres">
      <dgm:prSet presAssocID="{C7CD2B5B-69F5-4753-BB73-6C1B186C583B}" presName="background" presStyleLbl="node0" presStyleIdx="0" presStyleCnt="3"/>
      <dgm:spPr/>
    </dgm:pt>
    <dgm:pt modelId="{5EF043FD-C7F0-1740-8535-2580C8B9EA5C}" type="pres">
      <dgm:prSet presAssocID="{C7CD2B5B-69F5-4753-BB73-6C1B186C583B}" presName="text" presStyleLbl="fgAcc0" presStyleIdx="0" presStyleCnt="3">
        <dgm:presLayoutVars>
          <dgm:chPref val="3"/>
        </dgm:presLayoutVars>
      </dgm:prSet>
      <dgm:spPr/>
    </dgm:pt>
    <dgm:pt modelId="{2434E160-398D-8A48-8E40-D305942C41B0}" type="pres">
      <dgm:prSet presAssocID="{C7CD2B5B-69F5-4753-BB73-6C1B186C583B}" presName="hierChild2" presStyleCnt="0"/>
      <dgm:spPr/>
    </dgm:pt>
    <dgm:pt modelId="{5EE4C6B4-33A9-6342-95B0-8F5033F4AD32}" type="pres">
      <dgm:prSet presAssocID="{49717B0A-2D66-4F81-A509-E94ED0545A4C}" presName="hierRoot1" presStyleCnt="0"/>
      <dgm:spPr/>
    </dgm:pt>
    <dgm:pt modelId="{111A5B5A-9367-7246-AEC3-9B6D14AB0920}" type="pres">
      <dgm:prSet presAssocID="{49717B0A-2D66-4F81-A509-E94ED0545A4C}" presName="composite" presStyleCnt="0"/>
      <dgm:spPr/>
    </dgm:pt>
    <dgm:pt modelId="{DF370334-9B88-014B-A8C3-CD540D71FA1A}" type="pres">
      <dgm:prSet presAssocID="{49717B0A-2D66-4F81-A509-E94ED0545A4C}" presName="background" presStyleLbl="node0" presStyleIdx="1" presStyleCnt="3"/>
      <dgm:spPr/>
    </dgm:pt>
    <dgm:pt modelId="{ECA77649-576C-A944-9C3F-D702EBCAE0BE}" type="pres">
      <dgm:prSet presAssocID="{49717B0A-2D66-4F81-A509-E94ED0545A4C}" presName="text" presStyleLbl="fgAcc0" presStyleIdx="1" presStyleCnt="3">
        <dgm:presLayoutVars>
          <dgm:chPref val="3"/>
        </dgm:presLayoutVars>
      </dgm:prSet>
      <dgm:spPr/>
    </dgm:pt>
    <dgm:pt modelId="{57E10BA4-E983-584F-B428-BCFFFD3E99E5}" type="pres">
      <dgm:prSet presAssocID="{49717B0A-2D66-4F81-A509-E94ED0545A4C}" presName="hierChild2" presStyleCnt="0"/>
      <dgm:spPr/>
    </dgm:pt>
    <dgm:pt modelId="{2A479FE7-97D5-374E-9B3D-44EA7A6573AE}" type="pres">
      <dgm:prSet presAssocID="{0EA1EB22-52BD-4460-9126-FD84182015F8}" presName="hierRoot1" presStyleCnt="0"/>
      <dgm:spPr/>
    </dgm:pt>
    <dgm:pt modelId="{22A85ACD-C732-7340-85B3-DD2AD8C9EFC6}" type="pres">
      <dgm:prSet presAssocID="{0EA1EB22-52BD-4460-9126-FD84182015F8}" presName="composite" presStyleCnt="0"/>
      <dgm:spPr/>
    </dgm:pt>
    <dgm:pt modelId="{86044FCD-9389-8B4D-AF54-CEC9ADF8218D}" type="pres">
      <dgm:prSet presAssocID="{0EA1EB22-52BD-4460-9126-FD84182015F8}" presName="background" presStyleLbl="node0" presStyleIdx="2" presStyleCnt="3"/>
      <dgm:spPr/>
    </dgm:pt>
    <dgm:pt modelId="{2D1421E1-5326-B249-836A-79A80DF87323}" type="pres">
      <dgm:prSet presAssocID="{0EA1EB22-52BD-4460-9126-FD84182015F8}" presName="text" presStyleLbl="fgAcc0" presStyleIdx="2" presStyleCnt="3">
        <dgm:presLayoutVars>
          <dgm:chPref val="3"/>
        </dgm:presLayoutVars>
      </dgm:prSet>
      <dgm:spPr/>
    </dgm:pt>
    <dgm:pt modelId="{19EE02C2-E0CD-EE49-8E34-4F27D5008219}" type="pres">
      <dgm:prSet presAssocID="{0EA1EB22-52BD-4460-9126-FD84182015F8}" presName="hierChild2" presStyleCnt="0"/>
      <dgm:spPr/>
    </dgm:pt>
  </dgm:ptLst>
  <dgm:cxnLst>
    <dgm:cxn modelId="{B2D8771D-A035-AA43-8E50-74AE7BD90A0B}" type="presOf" srcId="{49717B0A-2D66-4F81-A509-E94ED0545A4C}" destId="{ECA77649-576C-A944-9C3F-D702EBCAE0BE}" srcOrd="0" destOrd="0" presId="urn:microsoft.com/office/officeart/2005/8/layout/hierarchy1"/>
    <dgm:cxn modelId="{02FE1F21-5A5B-4C3C-AAAA-0EEBEAC16A8F}" srcId="{34BAAC0D-E488-40FD-838D-A1329D6845D9}" destId="{0EA1EB22-52BD-4460-9126-FD84182015F8}" srcOrd="2" destOrd="0" parTransId="{731E75EC-BDC2-44AD-A136-0F1F36761630}" sibTransId="{02F2E1A6-0314-4D26-B6CB-2326ECC62F1B}"/>
    <dgm:cxn modelId="{52AB1A6C-1531-0842-B3C0-7F6BAB6857C9}" type="presOf" srcId="{0EA1EB22-52BD-4460-9126-FD84182015F8}" destId="{2D1421E1-5326-B249-836A-79A80DF87323}" srcOrd="0" destOrd="0" presId="urn:microsoft.com/office/officeart/2005/8/layout/hierarchy1"/>
    <dgm:cxn modelId="{B9B914BB-79C9-4711-96E0-554D1349A826}" srcId="{34BAAC0D-E488-40FD-838D-A1329D6845D9}" destId="{49717B0A-2D66-4F81-A509-E94ED0545A4C}" srcOrd="1" destOrd="0" parTransId="{B8D98BF7-6638-4B23-A70C-CC98147ED470}" sibTransId="{3519BE2F-6453-443D-8390-E2B360F99087}"/>
    <dgm:cxn modelId="{A5EF14D1-07BA-F341-9F05-E95E1F712B13}" type="presOf" srcId="{34BAAC0D-E488-40FD-838D-A1329D6845D9}" destId="{2D0E0D2C-2EF9-014B-A102-931AEC2BC14F}" srcOrd="0" destOrd="0" presId="urn:microsoft.com/office/officeart/2005/8/layout/hierarchy1"/>
    <dgm:cxn modelId="{3659FDD7-A1D6-48A0-A5AF-FCDAE2D6154D}" srcId="{34BAAC0D-E488-40FD-838D-A1329D6845D9}" destId="{C7CD2B5B-69F5-4753-BB73-6C1B186C583B}" srcOrd="0" destOrd="0" parTransId="{C9513554-4E50-4747-ACB1-E68D75129844}" sibTransId="{4B2FEE92-3E37-49AA-A5DF-E105AD415540}"/>
    <dgm:cxn modelId="{36BB0FFB-F4A2-BF44-875C-02F8878572C5}" type="presOf" srcId="{C7CD2B5B-69F5-4753-BB73-6C1B186C583B}" destId="{5EF043FD-C7F0-1740-8535-2580C8B9EA5C}" srcOrd="0" destOrd="0" presId="urn:microsoft.com/office/officeart/2005/8/layout/hierarchy1"/>
    <dgm:cxn modelId="{15DA0459-8CDB-1646-8F56-E84F2E7CE3BD}" type="presParOf" srcId="{2D0E0D2C-2EF9-014B-A102-931AEC2BC14F}" destId="{93ABA6F4-3C4C-254B-89E5-B627D6EF663B}" srcOrd="0" destOrd="0" presId="urn:microsoft.com/office/officeart/2005/8/layout/hierarchy1"/>
    <dgm:cxn modelId="{D9958B87-C236-D04E-94FD-50B2E68E7EA9}" type="presParOf" srcId="{93ABA6F4-3C4C-254B-89E5-B627D6EF663B}" destId="{B6E358AC-DD45-6648-A532-DFD00943B214}" srcOrd="0" destOrd="0" presId="urn:microsoft.com/office/officeart/2005/8/layout/hierarchy1"/>
    <dgm:cxn modelId="{21C381D4-9338-5E49-9298-0F93AC5BE053}" type="presParOf" srcId="{B6E358AC-DD45-6648-A532-DFD00943B214}" destId="{360604EB-0C53-624A-80E9-053130773AE5}" srcOrd="0" destOrd="0" presId="urn:microsoft.com/office/officeart/2005/8/layout/hierarchy1"/>
    <dgm:cxn modelId="{F6E84F23-C921-3348-AB4A-622118AC45B1}" type="presParOf" srcId="{B6E358AC-DD45-6648-A532-DFD00943B214}" destId="{5EF043FD-C7F0-1740-8535-2580C8B9EA5C}" srcOrd="1" destOrd="0" presId="urn:microsoft.com/office/officeart/2005/8/layout/hierarchy1"/>
    <dgm:cxn modelId="{57697109-7953-1E49-9734-A9EC6CF81D8C}" type="presParOf" srcId="{93ABA6F4-3C4C-254B-89E5-B627D6EF663B}" destId="{2434E160-398D-8A48-8E40-D305942C41B0}" srcOrd="1" destOrd="0" presId="urn:microsoft.com/office/officeart/2005/8/layout/hierarchy1"/>
    <dgm:cxn modelId="{0CB59E93-B123-2C4C-885D-27422F1CD57A}" type="presParOf" srcId="{2D0E0D2C-2EF9-014B-A102-931AEC2BC14F}" destId="{5EE4C6B4-33A9-6342-95B0-8F5033F4AD32}" srcOrd="1" destOrd="0" presId="urn:microsoft.com/office/officeart/2005/8/layout/hierarchy1"/>
    <dgm:cxn modelId="{EA56E2CE-8582-E84F-B219-4212FD0F48A9}" type="presParOf" srcId="{5EE4C6B4-33A9-6342-95B0-8F5033F4AD32}" destId="{111A5B5A-9367-7246-AEC3-9B6D14AB0920}" srcOrd="0" destOrd="0" presId="urn:microsoft.com/office/officeart/2005/8/layout/hierarchy1"/>
    <dgm:cxn modelId="{A9918430-7014-F542-B52C-65C7BD1B3EEF}" type="presParOf" srcId="{111A5B5A-9367-7246-AEC3-9B6D14AB0920}" destId="{DF370334-9B88-014B-A8C3-CD540D71FA1A}" srcOrd="0" destOrd="0" presId="urn:microsoft.com/office/officeart/2005/8/layout/hierarchy1"/>
    <dgm:cxn modelId="{E22D5708-3FB7-3146-AB0A-6AF09AAA3374}" type="presParOf" srcId="{111A5B5A-9367-7246-AEC3-9B6D14AB0920}" destId="{ECA77649-576C-A944-9C3F-D702EBCAE0BE}" srcOrd="1" destOrd="0" presId="urn:microsoft.com/office/officeart/2005/8/layout/hierarchy1"/>
    <dgm:cxn modelId="{3856547C-173F-404B-B86B-9E0DA832C174}" type="presParOf" srcId="{5EE4C6B4-33A9-6342-95B0-8F5033F4AD32}" destId="{57E10BA4-E983-584F-B428-BCFFFD3E99E5}" srcOrd="1" destOrd="0" presId="urn:microsoft.com/office/officeart/2005/8/layout/hierarchy1"/>
    <dgm:cxn modelId="{7279666F-DE28-DC4C-AE8A-DE3F4A000E4E}" type="presParOf" srcId="{2D0E0D2C-2EF9-014B-A102-931AEC2BC14F}" destId="{2A479FE7-97D5-374E-9B3D-44EA7A6573AE}" srcOrd="2" destOrd="0" presId="urn:microsoft.com/office/officeart/2005/8/layout/hierarchy1"/>
    <dgm:cxn modelId="{AD8A1428-5ECA-C442-89F1-23DEF4A1F3B2}" type="presParOf" srcId="{2A479FE7-97D5-374E-9B3D-44EA7A6573AE}" destId="{22A85ACD-C732-7340-85B3-DD2AD8C9EFC6}" srcOrd="0" destOrd="0" presId="urn:microsoft.com/office/officeart/2005/8/layout/hierarchy1"/>
    <dgm:cxn modelId="{1CBECA65-2C97-624B-B386-1DA2CF0D51A0}" type="presParOf" srcId="{22A85ACD-C732-7340-85B3-DD2AD8C9EFC6}" destId="{86044FCD-9389-8B4D-AF54-CEC9ADF8218D}" srcOrd="0" destOrd="0" presId="urn:microsoft.com/office/officeart/2005/8/layout/hierarchy1"/>
    <dgm:cxn modelId="{1EFD298C-E371-C348-9413-93E2FF7CB767}" type="presParOf" srcId="{22A85ACD-C732-7340-85B3-DD2AD8C9EFC6}" destId="{2D1421E1-5326-B249-836A-79A80DF87323}" srcOrd="1" destOrd="0" presId="urn:microsoft.com/office/officeart/2005/8/layout/hierarchy1"/>
    <dgm:cxn modelId="{B867F696-A02B-5A45-8DC4-3217724B1332}" type="presParOf" srcId="{2A479FE7-97D5-374E-9B3D-44EA7A6573AE}" destId="{19EE02C2-E0CD-EE49-8E34-4F27D500821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DB0E4D-2647-46B5-A8A6-C5F30AEB13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ADABAF8-0D64-4CBE-983D-852E86788633}">
      <dgm:prSet/>
      <dgm:spPr/>
      <dgm:t>
        <a:bodyPr/>
        <a:lstStyle/>
        <a:p>
          <a:r>
            <a:rPr lang="en-US" b="0" i="0"/>
            <a:t>Dropout / DropConnect</a:t>
          </a:r>
          <a:endParaRPr lang="en-US"/>
        </a:p>
      </dgm:t>
    </dgm:pt>
    <dgm:pt modelId="{D4E4A04F-8AEC-47E3-9716-759F47EC31BB}" type="parTrans" cxnId="{FACAA121-3082-4382-B88C-0655031B0003}">
      <dgm:prSet/>
      <dgm:spPr/>
      <dgm:t>
        <a:bodyPr/>
        <a:lstStyle/>
        <a:p>
          <a:endParaRPr lang="en-US"/>
        </a:p>
      </dgm:t>
    </dgm:pt>
    <dgm:pt modelId="{B16D6C7A-566A-4885-B9D5-22F12F100E54}" type="sibTrans" cxnId="{FACAA121-3082-4382-B88C-0655031B0003}">
      <dgm:prSet/>
      <dgm:spPr/>
      <dgm:t>
        <a:bodyPr/>
        <a:lstStyle/>
        <a:p>
          <a:endParaRPr lang="en-US"/>
        </a:p>
      </dgm:t>
    </dgm:pt>
    <dgm:pt modelId="{A2E26B5F-E40F-479E-8206-86AE8A6F5861}">
      <dgm:prSet/>
      <dgm:spPr/>
      <dgm:t>
        <a:bodyPr/>
        <a:lstStyle/>
        <a:p>
          <a:r>
            <a:rPr lang="en-US" b="0" i="0"/>
            <a:t>Filtering and Pooling Layers in CNN</a:t>
          </a:r>
          <a:endParaRPr lang="en-US"/>
        </a:p>
      </dgm:t>
    </dgm:pt>
    <dgm:pt modelId="{B028878C-5CDC-4CA4-9771-A8A11A5AF2B0}" type="parTrans" cxnId="{96454264-D120-492A-AEAF-851BB43B01A2}">
      <dgm:prSet/>
      <dgm:spPr/>
      <dgm:t>
        <a:bodyPr/>
        <a:lstStyle/>
        <a:p>
          <a:endParaRPr lang="en-US"/>
        </a:p>
      </dgm:t>
    </dgm:pt>
    <dgm:pt modelId="{0095D788-E7B1-4175-AAE8-463F85BCABFA}" type="sibTrans" cxnId="{96454264-D120-492A-AEAF-851BB43B01A2}">
      <dgm:prSet/>
      <dgm:spPr/>
      <dgm:t>
        <a:bodyPr/>
        <a:lstStyle/>
        <a:p>
          <a:endParaRPr lang="en-US"/>
        </a:p>
      </dgm:t>
    </dgm:pt>
    <dgm:pt modelId="{F186BAFD-3583-48C9-AA4B-11D81368A06A}">
      <dgm:prSet/>
      <dgm:spPr/>
      <dgm:t>
        <a:bodyPr/>
        <a:lstStyle/>
        <a:p>
          <a:r>
            <a:rPr lang="en-US" b="0" i="0"/>
            <a:t>Pruning / Deep Compression</a:t>
          </a:r>
          <a:endParaRPr lang="en-US"/>
        </a:p>
      </dgm:t>
    </dgm:pt>
    <dgm:pt modelId="{B13FEB12-F836-433F-A8F9-036608D9B2F4}" type="parTrans" cxnId="{386CD0D4-65E2-4B21-ACA2-8A9350FE29BC}">
      <dgm:prSet/>
      <dgm:spPr/>
      <dgm:t>
        <a:bodyPr/>
        <a:lstStyle/>
        <a:p>
          <a:endParaRPr lang="en-US"/>
        </a:p>
      </dgm:t>
    </dgm:pt>
    <dgm:pt modelId="{35E4C444-819F-4704-8483-260F28241C22}" type="sibTrans" cxnId="{386CD0D4-65E2-4B21-ACA2-8A9350FE29BC}">
      <dgm:prSet/>
      <dgm:spPr/>
      <dgm:t>
        <a:bodyPr/>
        <a:lstStyle/>
        <a:p>
          <a:endParaRPr lang="en-US"/>
        </a:p>
      </dgm:t>
    </dgm:pt>
    <dgm:pt modelId="{67519058-8873-44F9-886D-474343D04F8B}">
      <dgm:prSet/>
      <dgm:spPr/>
      <dgm:t>
        <a:bodyPr/>
        <a:lstStyle/>
        <a:p>
          <a:r>
            <a:rPr lang="en-US" b="0" i="0"/>
            <a:t>StochasticNet</a:t>
          </a:r>
          <a:endParaRPr lang="en-US"/>
        </a:p>
      </dgm:t>
    </dgm:pt>
    <dgm:pt modelId="{4DEFA7A2-F7CC-449D-A9A1-A2BA5291497F}" type="parTrans" cxnId="{4C5410E7-5B98-4F90-86DE-59F648E8801C}">
      <dgm:prSet/>
      <dgm:spPr/>
      <dgm:t>
        <a:bodyPr/>
        <a:lstStyle/>
        <a:p>
          <a:endParaRPr lang="en-US"/>
        </a:p>
      </dgm:t>
    </dgm:pt>
    <dgm:pt modelId="{3CEFF43C-9A57-4576-B4A9-1046867FC9C5}" type="sibTrans" cxnId="{4C5410E7-5B98-4F90-86DE-59F648E8801C}">
      <dgm:prSet/>
      <dgm:spPr/>
      <dgm:t>
        <a:bodyPr/>
        <a:lstStyle/>
        <a:p>
          <a:endParaRPr lang="en-US"/>
        </a:p>
      </dgm:t>
    </dgm:pt>
    <dgm:pt modelId="{DEBF5677-D744-475D-B5E9-3C59B283AF81}">
      <dgm:prSet/>
      <dgm:spPr/>
      <dgm:t>
        <a:bodyPr/>
        <a:lstStyle/>
        <a:p>
          <a:r>
            <a:rPr lang="en-US" b="0" i="0" dirty="0"/>
            <a:t>Structure Most Important?  Biological Link?</a:t>
          </a:r>
          <a:endParaRPr lang="en-US" dirty="0"/>
        </a:p>
      </dgm:t>
    </dgm:pt>
    <dgm:pt modelId="{18CC0470-60A2-4C39-9381-EEB85C0CE697}" type="parTrans" cxnId="{3B7C6938-DA83-4465-803C-0CA3572372CB}">
      <dgm:prSet/>
      <dgm:spPr/>
      <dgm:t>
        <a:bodyPr/>
        <a:lstStyle/>
        <a:p>
          <a:endParaRPr lang="en-US"/>
        </a:p>
      </dgm:t>
    </dgm:pt>
    <dgm:pt modelId="{F2789414-A936-492D-9426-3E58245CD0E2}" type="sibTrans" cxnId="{3B7C6938-DA83-4465-803C-0CA3572372CB}">
      <dgm:prSet/>
      <dgm:spPr/>
      <dgm:t>
        <a:bodyPr/>
        <a:lstStyle/>
        <a:p>
          <a:endParaRPr lang="en-US"/>
        </a:p>
      </dgm:t>
    </dgm:pt>
    <dgm:pt modelId="{BC9568D2-C693-4596-9EDD-94D58FD6DFE5}" type="pres">
      <dgm:prSet presAssocID="{98DB0E4D-2647-46B5-A8A6-C5F30AEB1397}" presName="root" presStyleCnt="0">
        <dgm:presLayoutVars>
          <dgm:dir/>
          <dgm:resizeHandles val="exact"/>
        </dgm:presLayoutVars>
      </dgm:prSet>
      <dgm:spPr/>
    </dgm:pt>
    <dgm:pt modelId="{8D3EABF1-5D9B-49B8-8132-2BAC7C7618D2}" type="pres">
      <dgm:prSet presAssocID="{BADABAF8-0D64-4CBE-983D-852E86788633}" presName="compNode" presStyleCnt="0"/>
      <dgm:spPr/>
    </dgm:pt>
    <dgm:pt modelId="{A56BD055-0626-4B47-81E7-3506AFD53183}" type="pres">
      <dgm:prSet presAssocID="{BADABAF8-0D64-4CBE-983D-852E86788633}" presName="bgRect" presStyleLbl="bgShp" presStyleIdx="0" presStyleCnt="5"/>
      <dgm:spPr/>
    </dgm:pt>
    <dgm:pt modelId="{D0C7CB00-A30C-4B46-B705-858AF7F2FE17}" type="pres">
      <dgm:prSet presAssocID="{BADABAF8-0D64-4CBE-983D-852E8678863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E3C1583B-4C9F-4CF3-A056-A61793FD281D}" type="pres">
      <dgm:prSet presAssocID="{BADABAF8-0D64-4CBE-983D-852E86788633}" presName="spaceRect" presStyleCnt="0"/>
      <dgm:spPr/>
    </dgm:pt>
    <dgm:pt modelId="{F9FDD625-E6F6-4999-8ED7-BE2D6EE60E8B}" type="pres">
      <dgm:prSet presAssocID="{BADABAF8-0D64-4CBE-983D-852E86788633}" presName="parTx" presStyleLbl="revTx" presStyleIdx="0" presStyleCnt="5">
        <dgm:presLayoutVars>
          <dgm:chMax val="0"/>
          <dgm:chPref val="0"/>
        </dgm:presLayoutVars>
      </dgm:prSet>
      <dgm:spPr/>
    </dgm:pt>
    <dgm:pt modelId="{8650C557-F103-4F79-9E3D-E41A52584443}" type="pres">
      <dgm:prSet presAssocID="{B16D6C7A-566A-4885-B9D5-22F12F100E54}" presName="sibTrans" presStyleCnt="0"/>
      <dgm:spPr/>
    </dgm:pt>
    <dgm:pt modelId="{A69B6470-8157-459B-B3C2-FC5AB74C44B9}" type="pres">
      <dgm:prSet presAssocID="{A2E26B5F-E40F-479E-8206-86AE8A6F5861}" presName="compNode" presStyleCnt="0"/>
      <dgm:spPr/>
    </dgm:pt>
    <dgm:pt modelId="{29DBB659-0880-49C0-A23A-AD0E2E79CFA2}" type="pres">
      <dgm:prSet presAssocID="{A2E26B5F-E40F-479E-8206-86AE8A6F5861}" presName="bgRect" presStyleLbl="bgShp" presStyleIdx="1" presStyleCnt="5"/>
      <dgm:spPr/>
    </dgm:pt>
    <dgm:pt modelId="{6B75FAE7-743C-45D5-AD55-F271EF2A4D6C}" type="pres">
      <dgm:prSet presAssocID="{A2E26B5F-E40F-479E-8206-86AE8A6F586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2E0F25E7-7A46-42EC-8707-E91F0E9D94C7}" type="pres">
      <dgm:prSet presAssocID="{A2E26B5F-E40F-479E-8206-86AE8A6F5861}" presName="spaceRect" presStyleCnt="0"/>
      <dgm:spPr/>
    </dgm:pt>
    <dgm:pt modelId="{11F033B7-6188-400C-B68E-2E05C4F20042}" type="pres">
      <dgm:prSet presAssocID="{A2E26B5F-E40F-479E-8206-86AE8A6F5861}" presName="parTx" presStyleLbl="revTx" presStyleIdx="1" presStyleCnt="5">
        <dgm:presLayoutVars>
          <dgm:chMax val="0"/>
          <dgm:chPref val="0"/>
        </dgm:presLayoutVars>
      </dgm:prSet>
      <dgm:spPr/>
    </dgm:pt>
    <dgm:pt modelId="{BF3F1C4B-8D82-4FD3-B07A-F603CE538B33}" type="pres">
      <dgm:prSet presAssocID="{0095D788-E7B1-4175-AAE8-463F85BCABFA}" presName="sibTrans" presStyleCnt="0"/>
      <dgm:spPr/>
    </dgm:pt>
    <dgm:pt modelId="{2A17DABF-D1F5-41B0-A7D3-2D700B8C69E3}" type="pres">
      <dgm:prSet presAssocID="{F186BAFD-3583-48C9-AA4B-11D81368A06A}" presName="compNode" presStyleCnt="0"/>
      <dgm:spPr/>
    </dgm:pt>
    <dgm:pt modelId="{0075C01D-92C8-44B3-A028-3F697198007E}" type="pres">
      <dgm:prSet presAssocID="{F186BAFD-3583-48C9-AA4B-11D81368A06A}" presName="bgRect" presStyleLbl="bgShp" presStyleIdx="2" presStyleCnt="5"/>
      <dgm:spPr/>
    </dgm:pt>
    <dgm:pt modelId="{9031885C-1458-4000-8C54-B3B5A10FBAF5}" type="pres">
      <dgm:prSet presAssocID="{F186BAFD-3583-48C9-AA4B-11D81368A06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AF26C51A-54B7-471C-9B2C-3C9160259ACF}" type="pres">
      <dgm:prSet presAssocID="{F186BAFD-3583-48C9-AA4B-11D81368A06A}" presName="spaceRect" presStyleCnt="0"/>
      <dgm:spPr/>
    </dgm:pt>
    <dgm:pt modelId="{8876CB20-683B-4336-AD68-C328DB8B3B4A}" type="pres">
      <dgm:prSet presAssocID="{F186BAFD-3583-48C9-AA4B-11D81368A06A}" presName="parTx" presStyleLbl="revTx" presStyleIdx="2" presStyleCnt="5">
        <dgm:presLayoutVars>
          <dgm:chMax val="0"/>
          <dgm:chPref val="0"/>
        </dgm:presLayoutVars>
      </dgm:prSet>
      <dgm:spPr/>
    </dgm:pt>
    <dgm:pt modelId="{1B28F950-CD17-491C-AE8F-F68361DA76A6}" type="pres">
      <dgm:prSet presAssocID="{35E4C444-819F-4704-8483-260F28241C22}" presName="sibTrans" presStyleCnt="0"/>
      <dgm:spPr/>
    </dgm:pt>
    <dgm:pt modelId="{C3C4BB0D-9772-4204-B028-37B4D91283B2}" type="pres">
      <dgm:prSet presAssocID="{67519058-8873-44F9-886D-474343D04F8B}" presName="compNode" presStyleCnt="0"/>
      <dgm:spPr/>
    </dgm:pt>
    <dgm:pt modelId="{3682E2FE-D558-4C9C-A336-E912ECC04186}" type="pres">
      <dgm:prSet presAssocID="{67519058-8873-44F9-886D-474343D04F8B}" presName="bgRect" presStyleLbl="bgShp" presStyleIdx="3" presStyleCnt="5"/>
      <dgm:spPr/>
    </dgm:pt>
    <dgm:pt modelId="{0AA77076-92DE-4A09-99CD-9D352CC06CB6}" type="pres">
      <dgm:prSet presAssocID="{67519058-8873-44F9-886D-474343D04F8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3E48CAF4-3D06-4C10-A9BD-8075775C8BEE}" type="pres">
      <dgm:prSet presAssocID="{67519058-8873-44F9-886D-474343D04F8B}" presName="spaceRect" presStyleCnt="0"/>
      <dgm:spPr/>
    </dgm:pt>
    <dgm:pt modelId="{DA30E6F0-C529-40B6-B7D6-8FFF8E214707}" type="pres">
      <dgm:prSet presAssocID="{67519058-8873-44F9-886D-474343D04F8B}" presName="parTx" presStyleLbl="revTx" presStyleIdx="3" presStyleCnt="5">
        <dgm:presLayoutVars>
          <dgm:chMax val="0"/>
          <dgm:chPref val="0"/>
        </dgm:presLayoutVars>
      </dgm:prSet>
      <dgm:spPr/>
    </dgm:pt>
    <dgm:pt modelId="{22A7E615-AC41-462E-8C4F-C7BAD64650E1}" type="pres">
      <dgm:prSet presAssocID="{3CEFF43C-9A57-4576-B4A9-1046867FC9C5}" presName="sibTrans" presStyleCnt="0"/>
      <dgm:spPr/>
    </dgm:pt>
    <dgm:pt modelId="{804FD403-4454-457E-8845-A52F69112156}" type="pres">
      <dgm:prSet presAssocID="{DEBF5677-D744-475D-B5E9-3C59B283AF81}" presName="compNode" presStyleCnt="0"/>
      <dgm:spPr/>
    </dgm:pt>
    <dgm:pt modelId="{19C19775-BC6F-4B55-A37B-96B4906DB53A}" type="pres">
      <dgm:prSet presAssocID="{DEBF5677-D744-475D-B5E9-3C59B283AF81}" presName="bgRect" presStyleLbl="bgShp" presStyleIdx="4" presStyleCnt="5"/>
      <dgm:spPr/>
    </dgm:pt>
    <dgm:pt modelId="{E112C692-537A-4F25-BF3C-A3C2CFD6679A}" type="pres">
      <dgm:prSet presAssocID="{DEBF5677-D744-475D-B5E9-3C59B283AF8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285BB92-4983-4FF6-8C8C-859E28E26AA7}" type="pres">
      <dgm:prSet presAssocID="{DEBF5677-D744-475D-B5E9-3C59B283AF81}" presName="spaceRect" presStyleCnt="0"/>
      <dgm:spPr/>
    </dgm:pt>
    <dgm:pt modelId="{C1DB45FA-314D-4D22-9D7A-A9C805E5B092}" type="pres">
      <dgm:prSet presAssocID="{DEBF5677-D744-475D-B5E9-3C59B283AF8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7C31E09-DF55-494E-8BE6-3290CB4EBD2D}" type="presOf" srcId="{DEBF5677-D744-475D-B5E9-3C59B283AF81}" destId="{C1DB45FA-314D-4D22-9D7A-A9C805E5B092}" srcOrd="0" destOrd="0" presId="urn:microsoft.com/office/officeart/2018/2/layout/IconVerticalSolidList"/>
    <dgm:cxn modelId="{FACAA121-3082-4382-B88C-0655031B0003}" srcId="{98DB0E4D-2647-46B5-A8A6-C5F30AEB1397}" destId="{BADABAF8-0D64-4CBE-983D-852E86788633}" srcOrd="0" destOrd="0" parTransId="{D4E4A04F-8AEC-47E3-9716-759F47EC31BB}" sibTransId="{B16D6C7A-566A-4885-B9D5-22F12F100E54}"/>
    <dgm:cxn modelId="{3B7C6938-DA83-4465-803C-0CA3572372CB}" srcId="{98DB0E4D-2647-46B5-A8A6-C5F30AEB1397}" destId="{DEBF5677-D744-475D-B5E9-3C59B283AF81}" srcOrd="4" destOrd="0" parTransId="{18CC0470-60A2-4C39-9381-EEB85C0CE697}" sibTransId="{F2789414-A936-492D-9426-3E58245CD0E2}"/>
    <dgm:cxn modelId="{96454264-D120-492A-AEAF-851BB43B01A2}" srcId="{98DB0E4D-2647-46B5-A8A6-C5F30AEB1397}" destId="{A2E26B5F-E40F-479E-8206-86AE8A6F5861}" srcOrd="1" destOrd="0" parTransId="{B028878C-5CDC-4CA4-9771-A8A11A5AF2B0}" sibTransId="{0095D788-E7B1-4175-AAE8-463F85BCABFA}"/>
    <dgm:cxn modelId="{CA73206A-9B28-4DAE-9C52-92810838EC93}" type="presOf" srcId="{A2E26B5F-E40F-479E-8206-86AE8A6F5861}" destId="{11F033B7-6188-400C-B68E-2E05C4F20042}" srcOrd="0" destOrd="0" presId="urn:microsoft.com/office/officeart/2018/2/layout/IconVerticalSolidList"/>
    <dgm:cxn modelId="{307F7C73-6FCB-409D-8F39-5321770651FC}" type="presOf" srcId="{F186BAFD-3583-48C9-AA4B-11D81368A06A}" destId="{8876CB20-683B-4336-AD68-C328DB8B3B4A}" srcOrd="0" destOrd="0" presId="urn:microsoft.com/office/officeart/2018/2/layout/IconVerticalSolidList"/>
    <dgm:cxn modelId="{5EDD2A79-C1BF-41E9-A009-8512416294D5}" type="presOf" srcId="{98DB0E4D-2647-46B5-A8A6-C5F30AEB1397}" destId="{BC9568D2-C693-4596-9EDD-94D58FD6DFE5}" srcOrd="0" destOrd="0" presId="urn:microsoft.com/office/officeart/2018/2/layout/IconVerticalSolidList"/>
    <dgm:cxn modelId="{1E7D5AB3-2B9C-42E1-A59D-B6E0AAF31BAA}" type="presOf" srcId="{BADABAF8-0D64-4CBE-983D-852E86788633}" destId="{F9FDD625-E6F6-4999-8ED7-BE2D6EE60E8B}" srcOrd="0" destOrd="0" presId="urn:microsoft.com/office/officeart/2018/2/layout/IconVerticalSolidList"/>
    <dgm:cxn modelId="{386CD0D4-65E2-4B21-ACA2-8A9350FE29BC}" srcId="{98DB0E4D-2647-46B5-A8A6-C5F30AEB1397}" destId="{F186BAFD-3583-48C9-AA4B-11D81368A06A}" srcOrd="2" destOrd="0" parTransId="{B13FEB12-F836-433F-A8F9-036608D9B2F4}" sibTransId="{35E4C444-819F-4704-8483-260F28241C22}"/>
    <dgm:cxn modelId="{7322FCDC-F754-4354-B504-D13C11931409}" type="presOf" srcId="{67519058-8873-44F9-886D-474343D04F8B}" destId="{DA30E6F0-C529-40B6-B7D6-8FFF8E214707}" srcOrd="0" destOrd="0" presId="urn:microsoft.com/office/officeart/2018/2/layout/IconVerticalSolidList"/>
    <dgm:cxn modelId="{4C5410E7-5B98-4F90-86DE-59F648E8801C}" srcId="{98DB0E4D-2647-46B5-A8A6-C5F30AEB1397}" destId="{67519058-8873-44F9-886D-474343D04F8B}" srcOrd="3" destOrd="0" parTransId="{4DEFA7A2-F7CC-449D-A9A1-A2BA5291497F}" sibTransId="{3CEFF43C-9A57-4576-B4A9-1046867FC9C5}"/>
    <dgm:cxn modelId="{73437393-5E65-4CE2-B416-E3137598EE61}" type="presParOf" srcId="{BC9568D2-C693-4596-9EDD-94D58FD6DFE5}" destId="{8D3EABF1-5D9B-49B8-8132-2BAC7C7618D2}" srcOrd="0" destOrd="0" presId="urn:microsoft.com/office/officeart/2018/2/layout/IconVerticalSolidList"/>
    <dgm:cxn modelId="{ADBCBD90-4709-4A4E-9187-C0904E922352}" type="presParOf" srcId="{8D3EABF1-5D9B-49B8-8132-2BAC7C7618D2}" destId="{A56BD055-0626-4B47-81E7-3506AFD53183}" srcOrd="0" destOrd="0" presId="urn:microsoft.com/office/officeart/2018/2/layout/IconVerticalSolidList"/>
    <dgm:cxn modelId="{7855E119-E490-4EC3-BCBC-76945F1F51D4}" type="presParOf" srcId="{8D3EABF1-5D9B-49B8-8132-2BAC7C7618D2}" destId="{D0C7CB00-A30C-4B46-B705-858AF7F2FE17}" srcOrd="1" destOrd="0" presId="urn:microsoft.com/office/officeart/2018/2/layout/IconVerticalSolidList"/>
    <dgm:cxn modelId="{888DE39D-EC10-450C-9A24-B3069DD1D4F6}" type="presParOf" srcId="{8D3EABF1-5D9B-49B8-8132-2BAC7C7618D2}" destId="{E3C1583B-4C9F-4CF3-A056-A61793FD281D}" srcOrd="2" destOrd="0" presId="urn:microsoft.com/office/officeart/2018/2/layout/IconVerticalSolidList"/>
    <dgm:cxn modelId="{DD5AD256-1B67-43F0-B831-94BB9F0406EC}" type="presParOf" srcId="{8D3EABF1-5D9B-49B8-8132-2BAC7C7618D2}" destId="{F9FDD625-E6F6-4999-8ED7-BE2D6EE60E8B}" srcOrd="3" destOrd="0" presId="urn:microsoft.com/office/officeart/2018/2/layout/IconVerticalSolidList"/>
    <dgm:cxn modelId="{295FAC9B-695F-4C8E-8E03-7A6CAA4D3341}" type="presParOf" srcId="{BC9568D2-C693-4596-9EDD-94D58FD6DFE5}" destId="{8650C557-F103-4F79-9E3D-E41A52584443}" srcOrd="1" destOrd="0" presId="urn:microsoft.com/office/officeart/2018/2/layout/IconVerticalSolidList"/>
    <dgm:cxn modelId="{D37580CC-629B-4832-9E06-8EA91D2FFDD5}" type="presParOf" srcId="{BC9568D2-C693-4596-9EDD-94D58FD6DFE5}" destId="{A69B6470-8157-459B-B3C2-FC5AB74C44B9}" srcOrd="2" destOrd="0" presId="urn:microsoft.com/office/officeart/2018/2/layout/IconVerticalSolidList"/>
    <dgm:cxn modelId="{28C838B5-216C-423D-ABE9-B9A64209477F}" type="presParOf" srcId="{A69B6470-8157-459B-B3C2-FC5AB74C44B9}" destId="{29DBB659-0880-49C0-A23A-AD0E2E79CFA2}" srcOrd="0" destOrd="0" presId="urn:microsoft.com/office/officeart/2018/2/layout/IconVerticalSolidList"/>
    <dgm:cxn modelId="{429498EC-0380-4F91-AEB6-CF4DC43A6DAE}" type="presParOf" srcId="{A69B6470-8157-459B-B3C2-FC5AB74C44B9}" destId="{6B75FAE7-743C-45D5-AD55-F271EF2A4D6C}" srcOrd="1" destOrd="0" presId="urn:microsoft.com/office/officeart/2018/2/layout/IconVerticalSolidList"/>
    <dgm:cxn modelId="{4A23134D-511A-46F0-85EE-5158356F0198}" type="presParOf" srcId="{A69B6470-8157-459B-B3C2-FC5AB74C44B9}" destId="{2E0F25E7-7A46-42EC-8707-E91F0E9D94C7}" srcOrd="2" destOrd="0" presId="urn:microsoft.com/office/officeart/2018/2/layout/IconVerticalSolidList"/>
    <dgm:cxn modelId="{672B02DE-89D5-4A46-97E4-6DF0CA3831E1}" type="presParOf" srcId="{A69B6470-8157-459B-B3C2-FC5AB74C44B9}" destId="{11F033B7-6188-400C-B68E-2E05C4F20042}" srcOrd="3" destOrd="0" presId="urn:microsoft.com/office/officeart/2018/2/layout/IconVerticalSolidList"/>
    <dgm:cxn modelId="{131B5C3D-EE46-4BBF-8AF5-3D4035E827F1}" type="presParOf" srcId="{BC9568D2-C693-4596-9EDD-94D58FD6DFE5}" destId="{BF3F1C4B-8D82-4FD3-B07A-F603CE538B33}" srcOrd="3" destOrd="0" presId="urn:microsoft.com/office/officeart/2018/2/layout/IconVerticalSolidList"/>
    <dgm:cxn modelId="{D29CB682-4BCC-4CF4-A0A9-96FFCB08EF6F}" type="presParOf" srcId="{BC9568D2-C693-4596-9EDD-94D58FD6DFE5}" destId="{2A17DABF-D1F5-41B0-A7D3-2D700B8C69E3}" srcOrd="4" destOrd="0" presId="urn:microsoft.com/office/officeart/2018/2/layout/IconVerticalSolidList"/>
    <dgm:cxn modelId="{3DE186A7-28B9-46AA-8E52-C7FD08B515C5}" type="presParOf" srcId="{2A17DABF-D1F5-41B0-A7D3-2D700B8C69E3}" destId="{0075C01D-92C8-44B3-A028-3F697198007E}" srcOrd="0" destOrd="0" presId="urn:microsoft.com/office/officeart/2018/2/layout/IconVerticalSolidList"/>
    <dgm:cxn modelId="{E3F725DE-57D0-4D25-B78E-CD444AAD5BB8}" type="presParOf" srcId="{2A17DABF-D1F5-41B0-A7D3-2D700B8C69E3}" destId="{9031885C-1458-4000-8C54-B3B5A10FBAF5}" srcOrd="1" destOrd="0" presId="urn:microsoft.com/office/officeart/2018/2/layout/IconVerticalSolidList"/>
    <dgm:cxn modelId="{510FE514-0648-4AF6-A4E5-A2880EFE7FCF}" type="presParOf" srcId="{2A17DABF-D1F5-41B0-A7D3-2D700B8C69E3}" destId="{AF26C51A-54B7-471C-9B2C-3C9160259ACF}" srcOrd="2" destOrd="0" presId="urn:microsoft.com/office/officeart/2018/2/layout/IconVerticalSolidList"/>
    <dgm:cxn modelId="{B3A0639E-E011-46C9-BBE3-2964343C6017}" type="presParOf" srcId="{2A17DABF-D1F5-41B0-A7D3-2D700B8C69E3}" destId="{8876CB20-683B-4336-AD68-C328DB8B3B4A}" srcOrd="3" destOrd="0" presId="urn:microsoft.com/office/officeart/2018/2/layout/IconVerticalSolidList"/>
    <dgm:cxn modelId="{3CFD144A-32FF-4D4C-A79E-38F8D57802EB}" type="presParOf" srcId="{BC9568D2-C693-4596-9EDD-94D58FD6DFE5}" destId="{1B28F950-CD17-491C-AE8F-F68361DA76A6}" srcOrd="5" destOrd="0" presId="urn:microsoft.com/office/officeart/2018/2/layout/IconVerticalSolidList"/>
    <dgm:cxn modelId="{7206F9BC-A6DF-42EB-B912-5AD9A3B3A366}" type="presParOf" srcId="{BC9568D2-C693-4596-9EDD-94D58FD6DFE5}" destId="{C3C4BB0D-9772-4204-B028-37B4D91283B2}" srcOrd="6" destOrd="0" presId="urn:microsoft.com/office/officeart/2018/2/layout/IconVerticalSolidList"/>
    <dgm:cxn modelId="{BE2384B9-0153-4143-BD3A-0627D40ED850}" type="presParOf" srcId="{C3C4BB0D-9772-4204-B028-37B4D91283B2}" destId="{3682E2FE-D558-4C9C-A336-E912ECC04186}" srcOrd="0" destOrd="0" presId="urn:microsoft.com/office/officeart/2018/2/layout/IconVerticalSolidList"/>
    <dgm:cxn modelId="{DE6E4792-1FD5-4380-9DC2-CD294049E77C}" type="presParOf" srcId="{C3C4BB0D-9772-4204-B028-37B4D91283B2}" destId="{0AA77076-92DE-4A09-99CD-9D352CC06CB6}" srcOrd="1" destOrd="0" presId="urn:microsoft.com/office/officeart/2018/2/layout/IconVerticalSolidList"/>
    <dgm:cxn modelId="{8D4A74D1-9310-43E0-9BF2-C2E60BCE0121}" type="presParOf" srcId="{C3C4BB0D-9772-4204-B028-37B4D91283B2}" destId="{3E48CAF4-3D06-4C10-A9BD-8075775C8BEE}" srcOrd="2" destOrd="0" presId="urn:microsoft.com/office/officeart/2018/2/layout/IconVerticalSolidList"/>
    <dgm:cxn modelId="{FD8DF1F2-9DF5-4CCA-A65C-ECC13A34BB77}" type="presParOf" srcId="{C3C4BB0D-9772-4204-B028-37B4D91283B2}" destId="{DA30E6F0-C529-40B6-B7D6-8FFF8E214707}" srcOrd="3" destOrd="0" presId="urn:microsoft.com/office/officeart/2018/2/layout/IconVerticalSolidList"/>
    <dgm:cxn modelId="{AA4E96A9-6999-45E5-AC94-069E8883C262}" type="presParOf" srcId="{BC9568D2-C693-4596-9EDD-94D58FD6DFE5}" destId="{22A7E615-AC41-462E-8C4F-C7BAD64650E1}" srcOrd="7" destOrd="0" presId="urn:microsoft.com/office/officeart/2018/2/layout/IconVerticalSolidList"/>
    <dgm:cxn modelId="{3E4F8C6B-05AC-441E-AB84-3861C3F9D9D8}" type="presParOf" srcId="{BC9568D2-C693-4596-9EDD-94D58FD6DFE5}" destId="{804FD403-4454-457E-8845-A52F69112156}" srcOrd="8" destOrd="0" presId="urn:microsoft.com/office/officeart/2018/2/layout/IconVerticalSolidList"/>
    <dgm:cxn modelId="{4C6C4DBF-2E46-4AC0-ACAA-EB6D743A191A}" type="presParOf" srcId="{804FD403-4454-457E-8845-A52F69112156}" destId="{19C19775-BC6F-4B55-A37B-96B4906DB53A}" srcOrd="0" destOrd="0" presId="urn:microsoft.com/office/officeart/2018/2/layout/IconVerticalSolidList"/>
    <dgm:cxn modelId="{002D03DF-C78E-4C3E-8534-284A8B1BE944}" type="presParOf" srcId="{804FD403-4454-457E-8845-A52F69112156}" destId="{E112C692-537A-4F25-BF3C-A3C2CFD6679A}" srcOrd="1" destOrd="0" presId="urn:microsoft.com/office/officeart/2018/2/layout/IconVerticalSolidList"/>
    <dgm:cxn modelId="{722475D2-F1B4-49B2-BC11-233EC59DF642}" type="presParOf" srcId="{804FD403-4454-457E-8845-A52F69112156}" destId="{E285BB92-4983-4FF6-8C8C-859E28E26AA7}" srcOrd="2" destOrd="0" presId="urn:microsoft.com/office/officeart/2018/2/layout/IconVerticalSolidList"/>
    <dgm:cxn modelId="{367541A4-577C-4BFC-8664-B212F6861AA0}" type="presParOf" srcId="{804FD403-4454-457E-8845-A52F69112156}" destId="{C1DB45FA-314D-4D22-9D7A-A9C805E5B0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DEDCBD-6017-4A6E-80CC-64BA0A7B795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B9F46AB-D612-4676-9CB6-CE52DF7DC748}">
      <dgm:prSet/>
      <dgm:spPr/>
      <dgm:t>
        <a:bodyPr/>
        <a:lstStyle/>
        <a:p>
          <a:pPr>
            <a:defRPr cap="all"/>
          </a:pPr>
          <a:r>
            <a:rPr lang="en-US"/>
            <a:t>Compares MI Between Gaussians</a:t>
          </a:r>
        </a:p>
      </dgm:t>
    </dgm:pt>
    <dgm:pt modelId="{3EB31E2D-733E-4FF5-9923-27BB6B299AFE}" type="parTrans" cxnId="{E8B2A194-D226-4547-B04F-093593448AAF}">
      <dgm:prSet/>
      <dgm:spPr/>
      <dgm:t>
        <a:bodyPr/>
        <a:lstStyle/>
        <a:p>
          <a:endParaRPr lang="en-US"/>
        </a:p>
      </dgm:t>
    </dgm:pt>
    <dgm:pt modelId="{443935FC-C2CF-4C20-9B94-987014005A62}" type="sibTrans" cxnId="{E8B2A194-D226-4547-B04F-093593448AAF}">
      <dgm:prSet/>
      <dgm:spPr/>
      <dgm:t>
        <a:bodyPr/>
        <a:lstStyle/>
        <a:p>
          <a:endParaRPr lang="en-US"/>
        </a:p>
      </dgm:t>
    </dgm:pt>
    <dgm:pt modelId="{6BC52C33-5940-47A4-91D8-9D6EF53822C8}">
      <dgm:prSet/>
      <dgm:spPr/>
      <dgm:t>
        <a:bodyPr/>
        <a:lstStyle/>
        <a:p>
          <a:pPr>
            <a:defRPr cap="all"/>
          </a:pPr>
          <a:r>
            <a:rPr lang="en-US"/>
            <a:t>Reduces to Euclidean Distance</a:t>
          </a:r>
        </a:p>
      </dgm:t>
    </dgm:pt>
    <dgm:pt modelId="{1209D6B8-F339-463E-895C-AD91A990ECF9}" type="parTrans" cxnId="{74E43EA0-364D-4883-98A4-6CC383BAA0AB}">
      <dgm:prSet/>
      <dgm:spPr/>
      <dgm:t>
        <a:bodyPr/>
        <a:lstStyle/>
        <a:p>
          <a:endParaRPr lang="en-US"/>
        </a:p>
      </dgm:t>
    </dgm:pt>
    <dgm:pt modelId="{63F1488E-8229-4FF3-95CA-70B63446F9C7}" type="sibTrans" cxnId="{74E43EA0-364D-4883-98A4-6CC383BAA0AB}">
      <dgm:prSet/>
      <dgm:spPr/>
      <dgm:t>
        <a:bodyPr/>
        <a:lstStyle/>
        <a:p>
          <a:endParaRPr lang="en-US"/>
        </a:p>
      </dgm:t>
    </dgm:pt>
    <dgm:pt modelId="{ADB161D3-B906-4956-AC58-4477E42D2E20}">
      <dgm:prSet/>
      <dgm:spPr/>
      <dgm:t>
        <a:bodyPr/>
        <a:lstStyle/>
        <a:p>
          <a:pPr>
            <a:defRPr cap="all"/>
          </a:pPr>
          <a:r>
            <a:rPr lang="en-US"/>
            <a:t>Preserves the Structure</a:t>
          </a:r>
        </a:p>
      </dgm:t>
    </dgm:pt>
    <dgm:pt modelId="{EFB9DA46-E9B4-4962-9EF3-0E0970F023F5}" type="parTrans" cxnId="{FE1F596E-CAD4-40B4-ACA5-3CC61C655632}">
      <dgm:prSet/>
      <dgm:spPr/>
      <dgm:t>
        <a:bodyPr/>
        <a:lstStyle/>
        <a:p>
          <a:endParaRPr lang="en-US"/>
        </a:p>
      </dgm:t>
    </dgm:pt>
    <dgm:pt modelId="{869253BD-E0B5-41F2-9AAC-56A71E8EB42B}" type="sibTrans" cxnId="{FE1F596E-CAD4-40B4-ACA5-3CC61C655632}">
      <dgm:prSet/>
      <dgm:spPr/>
      <dgm:t>
        <a:bodyPr/>
        <a:lstStyle/>
        <a:p>
          <a:endParaRPr lang="en-US"/>
        </a:p>
      </dgm:t>
    </dgm:pt>
    <dgm:pt modelId="{3D20A4B0-0496-4E10-894C-C1E3B50377D1}" type="pres">
      <dgm:prSet presAssocID="{D1DEDCBD-6017-4A6E-80CC-64BA0A7B795A}" presName="root" presStyleCnt="0">
        <dgm:presLayoutVars>
          <dgm:dir/>
          <dgm:resizeHandles val="exact"/>
        </dgm:presLayoutVars>
      </dgm:prSet>
      <dgm:spPr/>
    </dgm:pt>
    <dgm:pt modelId="{2CE92582-3326-499D-8B80-DAEAB746B833}" type="pres">
      <dgm:prSet presAssocID="{3B9F46AB-D612-4676-9CB6-CE52DF7DC748}" presName="compNode" presStyleCnt="0"/>
      <dgm:spPr/>
    </dgm:pt>
    <dgm:pt modelId="{B6DB66F7-1478-41C4-8776-E029E371022E}" type="pres">
      <dgm:prSet presAssocID="{3B9F46AB-D612-4676-9CB6-CE52DF7DC748}" presName="iconBgRect" presStyleLbl="bgShp" presStyleIdx="0" presStyleCnt="3"/>
      <dgm:spPr/>
    </dgm:pt>
    <dgm:pt modelId="{2B422CE0-0BF3-4C94-9F6D-A2F0142B6D34}" type="pres">
      <dgm:prSet presAssocID="{3B9F46AB-D612-4676-9CB6-CE52DF7DC7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ve Letter"/>
        </a:ext>
      </dgm:extLst>
    </dgm:pt>
    <dgm:pt modelId="{0ED5A90F-66FC-46C7-8C7C-6471FC37E23D}" type="pres">
      <dgm:prSet presAssocID="{3B9F46AB-D612-4676-9CB6-CE52DF7DC748}" presName="spaceRect" presStyleCnt="0"/>
      <dgm:spPr/>
    </dgm:pt>
    <dgm:pt modelId="{BD5CB787-5FF1-4AF9-A340-AD203D6EEA51}" type="pres">
      <dgm:prSet presAssocID="{3B9F46AB-D612-4676-9CB6-CE52DF7DC748}" presName="textRect" presStyleLbl="revTx" presStyleIdx="0" presStyleCnt="3">
        <dgm:presLayoutVars>
          <dgm:chMax val="1"/>
          <dgm:chPref val="1"/>
        </dgm:presLayoutVars>
      </dgm:prSet>
      <dgm:spPr/>
    </dgm:pt>
    <dgm:pt modelId="{08DBA5AD-01FC-410B-A797-91CCAD1700BF}" type="pres">
      <dgm:prSet presAssocID="{443935FC-C2CF-4C20-9B94-987014005A62}" presName="sibTrans" presStyleCnt="0"/>
      <dgm:spPr/>
    </dgm:pt>
    <dgm:pt modelId="{E1FA076D-167F-4C53-AD24-85DC7BC30E71}" type="pres">
      <dgm:prSet presAssocID="{6BC52C33-5940-47A4-91D8-9D6EF53822C8}" presName="compNode" presStyleCnt="0"/>
      <dgm:spPr/>
    </dgm:pt>
    <dgm:pt modelId="{97655853-8D69-4497-9983-07F3C6357312}" type="pres">
      <dgm:prSet presAssocID="{6BC52C33-5940-47A4-91D8-9D6EF53822C8}" presName="iconBgRect" presStyleLbl="bgShp" presStyleIdx="1" presStyleCnt="3"/>
      <dgm:spPr/>
    </dgm:pt>
    <dgm:pt modelId="{A72D2283-0F17-4022-A137-9D7F3925B7FC}" type="pres">
      <dgm:prSet presAssocID="{6BC52C33-5940-47A4-91D8-9D6EF53822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E71ED381-0C5D-4158-84EC-83E3C9B0323F}" type="pres">
      <dgm:prSet presAssocID="{6BC52C33-5940-47A4-91D8-9D6EF53822C8}" presName="spaceRect" presStyleCnt="0"/>
      <dgm:spPr/>
    </dgm:pt>
    <dgm:pt modelId="{079903E4-C168-48A3-BB02-AF2FBA64D0D9}" type="pres">
      <dgm:prSet presAssocID="{6BC52C33-5940-47A4-91D8-9D6EF53822C8}" presName="textRect" presStyleLbl="revTx" presStyleIdx="1" presStyleCnt="3">
        <dgm:presLayoutVars>
          <dgm:chMax val="1"/>
          <dgm:chPref val="1"/>
        </dgm:presLayoutVars>
      </dgm:prSet>
      <dgm:spPr/>
    </dgm:pt>
    <dgm:pt modelId="{F43E7C0F-30E4-4B31-9C4B-CF735E2D7899}" type="pres">
      <dgm:prSet presAssocID="{63F1488E-8229-4FF3-95CA-70B63446F9C7}" presName="sibTrans" presStyleCnt="0"/>
      <dgm:spPr/>
    </dgm:pt>
    <dgm:pt modelId="{96F4334A-9DE4-4EDC-B70F-1128927D8D1D}" type="pres">
      <dgm:prSet presAssocID="{ADB161D3-B906-4956-AC58-4477E42D2E20}" presName="compNode" presStyleCnt="0"/>
      <dgm:spPr/>
    </dgm:pt>
    <dgm:pt modelId="{5578E21E-81EB-4637-9136-538AAA9C4477}" type="pres">
      <dgm:prSet presAssocID="{ADB161D3-B906-4956-AC58-4477E42D2E20}" presName="iconBgRect" presStyleLbl="bgShp" presStyleIdx="2" presStyleCnt="3"/>
      <dgm:spPr/>
    </dgm:pt>
    <dgm:pt modelId="{B9C4E917-ED06-4B9E-A896-2E44F5B53BEC}" type="pres">
      <dgm:prSet presAssocID="{ADB161D3-B906-4956-AC58-4477E42D2E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B5DF49A5-65C1-4775-BA67-73F07B0FCB88}" type="pres">
      <dgm:prSet presAssocID="{ADB161D3-B906-4956-AC58-4477E42D2E20}" presName="spaceRect" presStyleCnt="0"/>
      <dgm:spPr/>
    </dgm:pt>
    <dgm:pt modelId="{51C04D55-35BA-4DA0-9A1B-5867DB31608D}" type="pres">
      <dgm:prSet presAssocID="{ADB161D3-B906-4956-AC58-4477E42D2E2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8481604-2271-44F6-86D5-362FEE3DB1B4}" type="presOf" srcId="{3B9F46AB-D612-4676-9CB6-CE52DF7DC748}" destId="{BD5CB787-5FF1-4AF9-A340-AD203D6EEA51}" srcOrd="0" destOrd="0" presId="urn:microsoft.com/office/officeart/2018/5/layout/IconCircleLabelList"/>
    <dgm:cxn modelId="{1094CF3F-699B-4B19-AF2F-B9E53E165380}" type="presOf" srcId="{ADB161D3-B906-4956-AC58-4477E42D2E20}" destId="{51C04D55-35BA-4DA0-9A1B-5867DB31608D}" srcOrd="0" destOrd="0" presId="urn:microsoft.com/office/officeart/2018/5/layout/IconCircleLabelList"/>
    <dgm:cxn modelId="{FE1F596E-CAD4-40B4-ACA5-3CC61C655632}" srcId="{D1DEDCBD-6017-4A6E-80CC-64BA0A7B795A}" destId="{ADB161D3-B906-4956-AC58-4477E42D2E20}" srcOrd="2" destOrd="0" parTransId="{EFB9DA46-E9B4-4962-9EF3-0E0970F023F5}" sibTransId="{869253BD-E0B5-41F2-9AAC-56A71E8EB42B}"/>
    <dgm:cxn modelId="{33439494-DEED-4A53-A050-51C61BA0D115}" type="presOf" srcId="{D1DEDCBD-6017-4A6E-80CC-64BA0A7B795A}" destId="{3D20A4B0-0496-4E10-894C-C1E3B50377D1}" srcOrd="0" destOrd="0" presId="urn:microsoft.com/office/officeart/2018/5/layout/IconCircleLabelList"/>
    <dgm:cxn modelId="{E8B2A194-D226-4547-B04F-093593448AAF}" srcId="{D1DEDCBD-6017-4A6E-80CC-64BA0A7B795A}" destId="{3B9F46AB-D612-4676-9CB6-CE52DF7DC748}" srcOrd="0" destOrd="0" parTransId="{3EB31E2D-733E-4FF5-9923-27BB6B299AFE}" sibTransId="{443935FC-C2CF-4C20-9B94-987014005A62}"/>
    <dgm:cxn modelId="{74E43EA0-364D-4883-98A4-6CC383BAA0AB}" srcId="{D1DEDCBD-6017-4A6E-80CC-64BA0A7B795A}" destId="{6BC52C33-5940-47A4-91D8-9D6EF53822C8}" srcOrd="1" destOrd="0" parTransId="{1209D6B8-F339-463E-895C-AD91A990ECF9}" sibTransId="{63F1488E-8229-4FF3-95CA-70B63446F9C7}"/>
    <dgm:cxn modelId="{86E17CE2-43E9-4899-8635-13BFFF668ABE}" type="presOf" srcId="{6BC52C33-5940-47A4-91D8-9D6EF53822C8}" destId="{079903E4-C168-48A3-BB02-AF2FBA64D0D9}" srcOrd="0" destOrd="0" presId="urn:microsoft.com/office/officeart/2018/5/layout/IconCircleLabelList"/>
    <dgm:cxn modelId="{BE4F7811-32D9-41CA-B444-733CDB2B1931}" type="presParOf" srcId="{3D20A4B0-0496-4E10-894C-C1E3B50377D1}" destId="{2CE92582-3326-499D-8B80-DAEAB746B833}" srcOrd="0" destOrd="0" presId="urn:microsoft.com/office/officeart/2018/5/layout/IconCircleLabelList"/>
    <dgm:cxn modelId="{78D47FD6-0711-4B73-8105-E1360598376B}" type="presParOf" srcId="{2CE92582-3326-499D-8B80-DAEAB746B833}" destId="{B6DB66F7-1478-41C4-8776-E029E371022E}" srcOrd="0" destOrd="0" presId="urn:microsoft.com/office/officeart/2018/5/layout/IconCircleLabelList"/>
    <dgm:cxn modelId="{8B223B5E-111F-4D31-989D-F87A75981B32}" type="presParOf" srcId="{2CE92582-3326-499D-8B80-DAEAB746B833}" destId="{2B422CE0-0BF3-4C94-9F6D-A2F0142B6D34}" srcOrd="1" destOrd="0" presId="urn:microsoft.com/office/officeart/2018/5/layout/IconCircleLabelList"/>
    <dgm:cxn modelId="{0FB58A20-F029-4201-81D2-E0BC898C8CBD}" type="presParOf" srcId="{2CE92582-3326-499D-8B80-DAEAB746B833}" destId="{0ED5A90F-66FC-46C7-8C7C-6471FC37E23D}" srcOrd="2" destOrd="0" presId="urn:microsoft.com/office/officeart/2018/5/layout/IconCircleLabelList"/>
    <dgm:cxn modelId="{831EC855-83A6-4D3A-875C-BBB0C58E34C2}" type="presParOf" srcId="{2CE92582-3326-499D-8B80-DAEAB746B833}" destId="{BD5CB787-5FF1-4AF9-A340-AD203D6EEA51}" srcOrd="3" destOrd="0" presId="urn:microsoft.com/office/officeart/2018/5/layout/IconCircleLabelList"/>
    <dgm:cxn modelId="{27374E01-9698-4B16-933B-7FBFDBD9BEA7}" type="presParOf" srcId="{3D20A4B0-0496-4E10-894C-C1E3B50377D1}" destId="{08DBA5AD-01FC-410B-A797-91CCAD1700BF}" srcOrd="1" destOrd="0" presId="urn:microsoft.com/office/officeart/2018/5/layout/IconCircleLabelList"/>
    <dgm:cxn modelId="{A7B02F40-6320-4CF4-BF39-427CFF0239B1}" type="presParOf" srcId="{3D20A4B0-0496-4E10-894C-C1E3B50377D1}" destId="{E1FA076D-167F-4C53-AD24-85DC7BC30E71}" srcOrd="2" destOrd="0" presId="urn:microsoft.com/office/officeart/2018/5/layout/IconCircleLabelList"/>
    <dgm:cxn modelId="{F9D04267-31D8-4764-84C0-70C5B422FC3D}" type="presParOf" srcId="{E1FA076D-167F-4C53-AD24-85DC7BC30E71}" destId="{97655853-8D69-4497-9983-07F3C6357312}" srcOrd="0" destOrd="0" presId="urn:microsoft.com/office/officeart/2018/5/layout/IconCircleLabelList"/>
    <dgm:cxn modelId="{BCF1D4FB-A0BA-49B7-8284-1491C267F847}" type="presParOf" srcId="{E1FA076D-167F-4C53-AD24-85DC7BC30E71}" destId="{A72D2283-0F17-4022-A137-9D7F3925B7FC}" srcOrd="1" destOrd="0" presId="urn:microsoft.com/office/officeart/2018/5/layout/IconCircleLabelList"/>
    <dgm:cxn modelId="{6F0B7C1F-081A-4E49-9D29-EFA1E004EB53}" type="presParOf" srcId="{E1FA076D-167F-4C53-AD24-85DC7BC30E71}" destId="{E71ED381-0C5D-4158-84EC-83E3C9B0323F}" srcOrd="2" destOrd="0" presId="urn:microsoft.com/office/officeart/2018/5/layout/IconCircleLabelList"/>
    <dgm:cxn modelId="{839CB631-8B38-40C2-A481-27C08183E854}" type="presParOf" srcId="{E1FA076D-167F-4C53-AD24-85DC7BC30E71}" destId="{079903E4-C168-48A3-BB02-AF2FBA64D0D9}" srcOrd="3" destOrd="0" presId="urn:microsoft.com/office/officeart/2018/5/layout/IconCircleLabelList"/>
    <dgm:cxn modelId="{EB929251-FB94-4754-862D-D84195FE8897}" type="presParOf" srcId="{3D20A4B0-0496-4E10-894C-C1E3B50377D1}" destId="{F43E7C0F-30E4-4B31-9C4B-CF735E2D7899}" srcOrd="3" destOrd="0" presId="urn:microsoft.com/office/officeart/2018/5/layout/IconCircleLabelList"/>
    <dgm:cxn modelId="{28EEDAB6-BEB8-4634-9DCB-34AF39E7B5A7}" type="presParOf" srcId="{3D20A4B0-0496-4E10-894C-C1E3B50377D1}" destId="{96F4334A-9DE4-4EDC-B70F-1128927D8D1D}" srcOrd="4" destOrd="0" presId="urn:microsoft.com/office/officeart/2018/5/layout/IconCircleLabelList"/>
    <dgm:cxn modelId="{10E03E2F-9572-4CA9-BF19-DDA9DA9D0395}" type="presParOf" srcId="{96F4334A-9DE4-4EDC-B70F-1128927D8D1D}" destId="{5578E21E-81EB-4637-9136-538AAA9C4477}" srcOrd="0" destOrd="0" presId="urn:microsoft.com/office/officeart/2018/5/layout/IconCircleLabelList"/>
    <dgm:cxn modelId="{009A20FE-E84C-43A6-A8E9-2892EC0BF6CA}" type="presParOf" srcId="{96F4334A-9DE4-4EDC-B70F-1128927D8D1D}" destId="{B9C4E917-ED06-4B9E-A896-2E44F5B53BEC}" srcOrd="1" destOrd="0" presId="urn:microsoft.com/office/officeart/2018/5/layout/IconCircleLabelList"/>
    <dgm:cxn modelId="{32FEB50A-F180-4A7E-B029-6B2DCC763C2B}" type="presParOf" srcId="{96F4334A-9DE4-4EDC-B70F-1128927D8D1D}" destId="{B5DF49A5-65C1-4775-BA67-73F07B0FCB88}" srcOrd="2" destOrd="0" presId="urn:microsoft.com/office/officeart/2018/5/layout/IconCircleLabelList"/>
    <dgm:cxn modelId="{C4E9C89B-272D-4DD6-9758-F388FC3384BF}" type="presParOf" srcId="{96F4334A-9DE4-4EDC-B70F-1128927D8D1D}" destId="{51C04D55-35BA-4DA0-9A1B-5867DB31608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154D79-6FE8-433F-B8C5-807A02940C7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778C0A7-E92F-45F3-9CBB-6B1958D8CE3B}">
      <dgm:prSet/>
      <dgm:spPr/>
      <dgm:t>
        <a:bodyPr/>
        <a:lstStyle/>
        <a:p>
          <a:pPr>
            <a:defRPr cap="all"/>
          </a:pPr>
          <a:r>
            <a:rPr lang="en-US"/>
            <a:t>Model a Dense Local Clustering of Neurons </a:t>
          </a:r>
        </a:p>
      </dgm:t>
    </dgm:pt>
    <dgm:pt modelId="{A8D81FB2-2BC7-4282-A570-98CB329DD0F5}" type="parTrans" cxnId="{39629B81-0467-4A31-8375-DD40B2455E40}">
      <dgm:prSet/>
      <dgm:spPr/>
      <dgm:t>
        <a:bodyPr/>
        <a:lstStyle/>
        <a:p>
          <a:endParaRPr lang="en-US"/>
        </a:p>
      </dgm:t>
    </dgm:pt>
    <dgm:pt modelId="{B1C5907E-8934-4577-8A03-9697A77D6B77}" type="sibTrans" cxnId="{39629B81-0467-4A31-8375-DD40B2455E40}">
      <dgm:prSet/>
      <dgm:spPr/>
      <dgm:t>
        <a:bodyPr/>
        <a:lstStyle/>
        <a:p>
          <a:endParaRPr lang="en-US"/>
        </a:p>
      </dgm:t>
    </dgm:pt>
    <dgm:pt modelId="{FFBA42E2-1D1E-41A5-BF8D-6A79F6363153}">
      <dgm:prSet/>
      <dgm:spPr/>
      <dgm:t>
        <a:bodyPr/>
        <a:lstStyle/>
        <a:p>
          <a:pPr>
            <a:defRPr cap="all"/>
          </a:pPr>
          <a:r>
            <a:rPr lang="en-US"/>
            <a:t>Maintain minimal but existing connections between neighboring clusters</a:t>
          </a:r>
        </a:p>
      </dgm:t>
    </dgm:pt>
    <dgm:pt modelId="{3FE3021E-A64A-4FFD-8364-E90234288D82}" type="parTrans" cxnId="{115530C2-C2A2-4C1A-ABDB-146F178443F0}">
      <dgm:prSet/>
      <dgm:spPr/>
      <dgm:t>
        <a:bodyPr/>
        <a:lstStyle/>
        <a:p>
          <a:endParaRPr lang="en-US"/>
        </a:p>
      </dgm:t>
    </dgm:pt>
    <dgm:pt modelId="{D26E2D23-070B-4010-A564-09F5DAB561EE}" type="sibTrans" cxnId="{115530C2-C2A2-4C1A-ABDB-146F178443F0}">
      <dgm:prSet/>
      <dgm:spPr/>
      <dgm:t>
        <a:bodyPr/>
        <a:lstStyle/>
        <a:p>
          <a:endParaRPr lang="en-US"/>
        </a:p>
      </dgm:t>
    </dgm:pt>
    <dgm:pt modelId="{F8545E22-020F-4BA3-930A-6EA25D929AA9}">
      <dgm:prSet/>
      <dgm:spPr/>
      <dgm:t>
        <a:bodyPr/>
        <a:lstStyle/>
        <a:p>
          <a:pPr>
            <a:defRPr cap="all"/>
          </a:pPr>
          <a:r>
            <a:rPr lang="en-US"/>
            <a:t>Train Clusters to be Experts </a:t>
          </a:r>
        </a:p>
      </dgm:t>
    </dgm:pt>
    <dgm:pt modelId="{A8A0580C-CBE8-4DE5-9D5C-9D6572096D35}" type="parTrans" cxnId="{67DAC403-AA27-47D3-A1CF-877336D3A2F0}">
      <dgm:prSet/>
      <dgm:spPr/>
      <dgm:t>
        <a:bodyPr/>
        <a:lstStyle/>
        <a:p>
          <a:endParaRPr lang="en-US"/>
        </a:p>
      </dgm:t>
    </dgm:pt>
    <dgm:pt modelId="{287EEBBC-2D72-410F-80EE-F31F1685A397}" type="sibTrans" cxnId="{67DAC403-AA27-47D3-A1CF-877336D3A2F0}">
      <dgm:prSet/>
      <dgm:spPr/>
      <dgm:t>
        <a:bodyPr/>
        <a:lstStyle/>
        <a:p>
          <a:endParaRPr lang="en-US"/>
        </a:p>
      </dgm:t>
    </dgm:pt>
    <dgm:pt modelId="{4F1E1DCD-2CDA-45A0-9630-C1F47F9DC290}" type="pres">
      <dgm:prSet presAssocID="{91154D79-6FE8-433F-B8C5-807A02940C76}" presName="root" presStyleCnt="0">
        <dgm:presLayoutVars>
          <dgm:dir/>
          <dgm:resizeHandles val="exact"/>
        </dgm:presLayoutVars>
      </dgm:prSet>
      <dgm:spPr/>
    </dgm:pt>
    <dgm:pt modelId="{AB9A3168-5869-40A2-A20B-903C4DBD3BC4}" type="pres">
      <dgm:prSet presAssocID="{9778C0A7-E92F-45F3-9CBB-6B1958D8CE3B}" presName="compNode" presStyleCnt="0"/>
      <dgm:spPr/>
    </dgm:pt>
    <dgm:pt modelId="{0FA185A4-052B-4AD4-9196-CEA7BAC14450}" type="pres">
      <dgm:prSet presAssocID="{9778C0A7-E92F-45F3-9CBB-6B1958D8CE3B}" presName="iconBgRect" presStyleLbl="bgShp" presStyleIdx="0" presStyleCnt="3"/>
      <dgm:spPr/>
    </dgm:pt>
    <dgm:pt modelId="{C6B4889D-480A-4427-BD0E-C97464659174}" type="pres">
      <dgm:prSet presAssocID="{9778C0A7-E92F-45F3-9CBB-6B1958D8CE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2C607268-782F-4FC7-9443-67D07695C631}" type="pres">
      <dgm:prSet presAssocID="{9778C0A7-E92F-45F3-9CBB-6B1958D8CE3B}" presName="spaceRect" presStyleCnt="0"/>
      <dgm:spPr/>
    </dgm:pt>
    <dgm:pt modelId="{FD7D1AB6-D42F-40B0-BFD4-578DBECD86FB}" type="pres">
      <dgm:prSet presAssocID="{9778C0A7-E92F-45F3-9CBB-6B1958D8CE3B}" presName="textRect" presStyleLbl="revTx" presStyleIdx="0" presStyleCnt="3">
        <dgm:presLayoutVars>
          <dgm:chMax val="1"/>
          <dgm:chPref val="1"/>
        </dgm:presLayoutVars>
      </dgm:prSet>
      <dgm:spPr/>
    </dgm:pt>
    <dgm:pt modelId="{5AA0FA2E-550E-4A20-AED4-0BDBC657B4B1}" type="pres">
      <dgm:prSet presAssocID="{B1C5907E-8934-4577-8A03-9697A77D6B77}" presName="sibTrans" presStyleCnt="0"/>
      <dgm:spPr/>
    </dgm:pt>
    <dgm:pt modelId="{966FC4A8-EFBB-4201-AAAA-7DEAC25C8009}" type="pres">
      <dgm:prSet presAssocID="{FFBA42E2-1D1E-41A5-BF8D-6A79F6363153}" presName="compNode" presStyleCnt="0"/>
      <dgm:spPr/>
    </dgm:pt>
    <dgm:pt modelId="{7E07C3A5-334A-4951-8F1A-D07FB7CA427C}" type="pres">
      <dgm:prSet presAssocID="{FFBA42E2-1D1E-41A5-BF8D-6A79F6363153}" presName="iconBgRect" presStyleLbl="bgShp" presStyleIdx="1" presStyleCnt="3"/>
      <dgm:spPr/>
    </dgm:pt>
    <dgm:pt modelId="{1641B93E-BFFA-4314-A8A2-C1B3D1CEA68C}" type="pres">
      <dgm:prSet presAssocID="{FFBA42E2-1D1E-41A5-BF8D-6A79F63631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A01587B-E86A-4047-9981-2616A37FCDBF}" type="pres">
      <dgm:prSet presAssocID="{FFBA42E2-1D1E-41A5-BF8D-6A79F6363153}" presName="spaceRect" presStyleCnt="0"/>
      <dgm:spPr/>
    </dgm:pt>
    <dgm:pt modelId="{A26C40A9-041D-41E0-808A-982CAD15C35E}" type="pres">
      <dgm:prSet presAssocID="{FFBA42E2-1D1E-41A5-BF8D-6A79F6363153}" presName="textRect" presStyleLbl="revTx" presStyleIdx="1" presStyleCnt="3">
        <dgm:presLayoutVars>
          <dgm:chMax val="1"/>
          <dgm:chPref val="1"/>
        </dgm:presLayoutVars>
      </dgm:prSet>
      <dgm:spPr/>
    </dgm:pt>
    <dgm:pt modelId="{B42E684B-B9FC-476E-B013-74829CBAB3A6}" type="pres">
      <dgm:prSet presAssocID="{D26E2D23-070B-4010-A564-09F5DAB561EE}" presName="sibTrans" presStyleCnt="0"/>
      <dgm:spPr/>
    </dgm:pt>
    <dgm:pt modelId="{B0BCD2A8-0499-4969-8485-6CD82261A391}" type="pres">
      <dgm:prSet presAssocID="{F8545E22-020F-4BA3-930A-6EA25D929AA9}" presName="compNode" presStyleCnt="0"/>
      <dgm:spPr/>
    </dgm:pt>
    <dgm:pt modelId="{ABE2C76E-87C7-4395-9514-C984545A453F}" type="pres">
      <dgm:prSet presAssocID="{F8545E22-020F-4BA3-930A-6EA25D929AA9}" presName="iconBgRect" presStyleLbl="bgShp" presStyleIdx="2" presStyleCnt="3"/>
      <dgm:spPr/>
    </dgm:pt>
    <dgm:pt modelId="{435F26C3-8096-409A-BEE5-3E6BF123C437}" type="pres">
      <dgm:prSet presAssocID="{F8545E22-020F-4BA3-930A-6EA25D929A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9350C4BD-E253-4C75-BC3E-713819068F0D}" type="pres">
      <dgm:prSet presAssocID="{F8545E22-020F-4BA3-930A-6EA25D929AA9}" presName="spaceRect" presStyleCnt="0"/>
      <dgm:spPr/>
    </dgm:pt>
    <dgm:pt modelId="{C6600E90-95D1-4423-9A1F-2BFF9AEB7800}" type="pres">
      <dgm:prSet presAssocID="{F8545E22-020F-4BA3-930A-6EA25D929AA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7DAC403-AA27-47D3-A1CF-877336D3A2F0}" srcId="{91154D79-6FE8-433F-B8C5-807A02940C76}" destId="{F8545E22-020F-4BA3-930A-6EA25D929AA9}" srcOrd="2" destOrd="0" parTransId="{A8A0580C-CBE8-4DE5-9D5C-9D6572096D35}" sibTransId="{287EEBBC-2D72-410F-80EE-F31F1685A397}"/>
    <dgm:cxn modelId="{2FB52F0D-DE60-4D9A-A758-5002C9AC8A3C}" type="presOf" srcId="{F8545E22-020F-4BA3-930A-6EA25D929AA9}" destId="{C6600E90-95D1-4423-9A1F-2BFF9AEB7800}" srcOrd="0" destOrd="0" presId="urn:microsoft.com/office/officeart/2018/5/layout/IconCircleLabelList"/>
    <dgm:cxn modelId="{80B2284B-D43E-4A66-BCBA-970FAB79BA3A}" type="presOf" srcId="{FFBA42E2-1D1E-41A5-BF8D-6A79F6363153}" destId="{A26C40A9-041D-41E0-808A-982CAD15C35E}" srcOrd="0" destOrd="0" presId="urn:microsoft.com/office/officeart/2018/5/layout/IconCircleLabelList"/>
    <dgm:cxn modelId="{2B204160-8F53-4486-AF12-29DD57357241}" type="presOf" srcId="{9778C0A7-E92F-45F3-9CBB-6B1958D8CE3B}" destId="{FD7D1AB6-D42F-40B0-BFD4-578DBECD86FB}" srcOrd="0" destOrd="0" presId="urn:microsoft.com/office/officeart/2018/5/layout/IconCircleLabelList"/>
    <dgm:cxn modelId="{39629B81-0467-4A31-8375-DD40B2455E40}" srcId="{91154D79-6FE8-433F-B8C5-807A02940C76}" destId="{9778C0A7-E92F-45F3-9CBB-6B1958D8CE3B}" srcOrd="0" destOrd="0" parTransId="{A8D81FB2-2BC7-4282-A570-98CB329DD0F5}" sibTransId="{B1C5907E-8934-4577-8A03-9697A77D6B77}"/>
    <dgm:cxn modelId="{115530C2-C2A2-4C1A-ABDB-146F178443F0}" srcId="{91154D79-6FE8-433F-B8C5-807A02940C76}" destId="{FFBA42E2-1D1E-41A5-BF8D-6A79F6363153}" srcOrd="1" destOrd="0" parTransId="{3FE3021E-A64A-4FFD-8364-E90234288D82}" sibTransId="{D26E2D23-070B-4010-A564-09F5DAB561EE}"/>
    <dgm:cxn modelId="{67C607CE-CE18-42F5-8077-1AA2416BCCD8}" type="presOf" srcId="{91154D79-6FE8-433F-B8C5-807A02940C76}" destId="{4F1E1DCD-2CDA-45A0-9630-C1F47F9DC290}" srcOrd="0" destOrd="0" presId="urn:microsoft.com/office/officeart/2018/5/layout/IconCircleLabelList"/>
    <dgm:cxn modelId="{ED2A2A8D-20EA-4B74-AACD-B203552B10C1}" type="presParOf" srcId="{4F1E1DCD-2CDA-45A0-9630-C1F47F9DC290}" destId="{AB9A3168-5869-40A2-A20B-903C4DBD3BC4}" srcOrd="0" destOrd="0" presId="urn:microsoft.com/office/officeart/2018/5/layout/IconCircleLabelList"/>
    <dgm:cxn modelId="{4936476A-265A-44CB-974C-4F2C8391DCB5}" type="presParOf" srcId="{AB9A3168-5869-40A2-A20B-903C4DBD3BC4}" destId="{0FA185A4-052B-4AD4-9196-CEA7BAC14450}" srcOrd="0" destOrd="0" presId="urn:microsoft.com/office/officeart/2018/5/layout/IconCircleLabelList"/>
    <dgm:cxn modelId="{EF22BACD-3EEB-43FF-BBFB-408AF2956F51}" type="presParOf" srcId="{AB9A3168-5869-40A2-A20B-903C4DBD3BC4}" destId="{C6B4889D-480A-4427-BD0E-C97464659174}" srcOrd="1" destOrd="0" presId="urn:microsoft.com/office/officeart/2018/5/layout/IconCircleLabelList"/>
    <dgm:cxn modelId="{D736A978-B1C6-4968-B72B-DEE25A552FCF}" type="presParOf" srcId="{AB9A3168-5869-40A2-A20B-903C4DBD3BC4}" destId="{2C607268-782F-4FC7-9443-67D07695C631}" srcOrd="2" destOrd="0" presId="urn:microsoft.com/office/officeart/2018/5/layout/IconCircleLabelList"/>
    <dgm:cxn modelId="{30E94D1C-35D9-41C8-B088-C53DAFBD773E}" type="presParOf" srcId="{AB9A3168-5869-40A2-A20B-903C4DBD3BC4}" destId="{FD7D1AB6-D42F-40B0-BFD4-578DBECD86FB}" srcOrd="3" destOrd="0" presId="urn:microsoft.com/office/officeart/2018/5/layout/IconCircleLabelList"/>
    <dgm:cxn modelId="{563D1BA0-9523-40C1-85D4-A62CC16EDD57}" type="presParOf" srcId="{4F1E1DCD-2CDA-45A0-9630-C1F47F9DC290}" destId="{5AA0FA2E-550E-4A20-AED4-0BDBC657B4B1}" srcOrd="1" destOrd="0" presId="urn:microsoft.com/office/officeart/2018/5/layout/IconCircleLabelList"/>
    <dgm:cxn modelId="{60B20122-3097-4666-8766-94E3BC5C44C3}" type="presParOf" srcId="{4F1E1DCD-2CDA-45A0-9630-C1F47F9DC290}" destId="{966FC4A8-EFBB-4201-AAAA-7DEAC25C8009}" srcOrd="2" destOrd="0" presId="urn:microsoft.com/office/officeart/2018/5/layout/IconCircleLabelList"/>
    <dgm:cxn modelId="{3F4B44F9-083C-4F63-AEC8-34CE9609D2AA}" type="presParOf" srcId="{966FC4A8-EFBB-4201-AAAA-7DEAC25C8009}" destId="{7E07C3A5-334A-4951-8F1A-D07FB7CA427C}" srcOrd="0" destOrd="0" presId="urn:microsoft.com/office/officeart/2018/5/layout/IconCircleLabelList"/>
    <dgm:cxn modelId="{E384D60A-B51E-47F0-B297-9A8D25B09661}" type="presParOf" srcId="{966FC4A8-EFBB-4201-AAAA-7DEAC25C8009}" destId="{1641B93E-BFFA-4314-A8A2-C1B3D1CEA68C}" srcOrd="1" destOrd="0" presId="urn:microsoft.com/office/officeart/2018/5/layout/IconCircleLabelList"/>
    <dgm:cxn modelId="{241E4504-1F04-4A26-A56F-B2EDAD7B1CCC}" type="presParOf" srcId="{966FC4A8-EFBB-4201-AAAA-7DEAC25C8009}" destId="{FA01587B-E86A-4047-9981-2616A37FCDBF}" srcOrd="2" destOrd="0" presId="urn:microsoft.com/office/officeart/2018/5/layout/IconCircleLabelList"/>
    <dgm:cxn modelId="{0CC207A6-48CD-4921-8EB2-7785AD14A458}" type="presParOf" srcId="{966FC4A8-EFBB-4201-AAAA-7DEAC25C8009}" destId="{A26C40A9-041D-41E0-808A-982CAD15C35E}" srcOrd="3" destOrd="0" presId="urn:microsoft.com/office/officeart/2018/5/layout/IconCircleLabelList"/>
    <dgm:cxn modelId="{E8275228-4EF9-4A0F-8906-5AE899A66178}" type="presParOf" srcId="{4F1E1DCD-2CDA-45A0-9630-C1F47F9DC290}" destId="{B42E684B-B9FC-476E-B013-74829CBAB3A6}" srcOrd="3" destOrd="0" presId="urn:microsoft.com/office/officeart/2018/5/layout/IconCircleLabelList"/>
    <dgm:cxn modelId="{958E8E60-CF36-4ABA-A3BA-B6DC627F892A}" type="presParOf" srcId="{4F1E1DCD-2CDA-45A0-9630-C1F47F9DC290}" destId="{B0BCD2A8-0499-4969-8485-6CD82261A391}" srcOrd="4" destOrd="0" presId="urn:microsoft.com/office/officeart/2018/5/layout/IconCircleLabelList"/>
    <dgm:cxn modelId="{552DCDD6-097E-4147-B3E8-BCFA0E177E46}" type="presParOf" srcId="{B0BCD2A8-0499-4969-8485-6CD82261A391}" destId="{ABE2C76E-87C7-4395-9514-C984545A453F}" srcOrd="0" destOrd="0" presId="urn:microsoft.com/office/officeart/2018/5/layout/IconCircleLabelList"/>
    <dgm:cxn modelId="{1A93B8E2-F014-4D5C-889D-66876964B0BB}" type="presParOf" srcId="{B0BCD2A8-0499-4969-8485-6CD82261A391}" destId="{435F26C3-8096-409A-BEE5-3E6BF123C437}" srcOrd="1" destOrd="0" presId="urn:microsoft.com/office/officeart/2018/5/layout/IconCircleLabelList"/>
    <dgm:cxn modelId="{AB2B4BF9-CED7-4367-919B-A494132A31CD}" type="presParOf" srcId="{B0BCD2A8-0499-4969-8485-6CD82261A391}" destId="{9350C4BD-E253-4C75-BC3E-713819068F0D}" srcOrd="2" destOrd="0" presId="urn:microsoft.com/office/officeart/2018/5/layout/IconCircleLabelList"/>
    <dgm:cxn modelId="{31FDACB5-1B94-4D6C-B774-EE7EA6BF809B}" type="presParOf" srcId="{B0BCD2A8-0499-4969-8485-6CD82261A391}" destId="{C6600E90-95D1-4423-9A1F-2BFF9AEB78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715A3A-ADB4-4F9A-BD22-1EBDCBFCA8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D647861-FFEC-4411-A74E-70F2D9BE2D52}">
      <dgm:prSet/>
      <dgm:spPr/>
      <dgm:t>
        <a:bodyPr/>
        <a:lstStyle/>
        <a:p>
          <a:r>
            <a:rPr lang="en-US" b="0" i="0"/>
            <a:t>T-SNE Embedding to gather a 2D Structure Map of Data</a:t>
          </a:r>
          <a:endParaRPr lang="en-US"/>
        </a:p>
      </dgm:t>
    </dgm:pt>
    <dgm:pt modelId="{BB53E3AB-22DC-440F-A2CF-5D7ED09C0212}" type="parTrans" cxnId="{5317B0BD-507C-422C-8922-367C1336B090}">
      <dgm:prSet/>
      <dgm:spPr/>
      <dgm:t>
        <a:bodyPr/>
        <a:lstStyle/>
        <a:p>
          <a:endParaRPr lang="en-US"/>
        </a:p>
      </dgm:t>
    </dgm:pt>
    <dgm:pt modelId="{2DEE2C9D-D875-4EA1-BBE6-EC81824E0973}" type="sibTrans" cxnId="{5317B0BD-507C-422C-8922-367C1336B090}">
      <dgm:prSet/>
      <dgm:spPr/>
      <dgm:t>
        <a:bodyPr/>
        <a:lstStyle/>
        <a:p>
          <a:endParaRPr lang="en-US"/>
        </a:p>
      </dgm:t>
    </dgm:pt>
    <dgm:pt modelId="{DB485625-FB86-4706-B1A4-22566BABC323}">
      <dgm:prSet/>
      <dgm:spPr/>
      <dgm:t>
        <a:bodyPr/>
        <a:lstStyle/>
        <a:p>
          <a:r>
            <a:rPr lang="en-US" b="0" i="0"/>
            <a:t>Use Map to Gate the  MoE</a:t>
          </a:r>
          <a:endParaRPr lang="en-US"/>
        </a:p>
      </dgm:t>
    </dgm:pt>
    <dgm:pt modelId="{AEA36123-2371-41B3-B3D3-50972C9D0717}" type="parTrans" cxnId="{952E58BF-63CB-4C09-951E-DB698BDF137B}">
      <dgm:prSet/>
      <dgm:spPr/>
      <dgm:t>
        <a:bodyPr/>
        <a:lstStyle/>
        <a:p>
          <a:endParaRPr lang="en-US"/>
        </a:p>
      </dgm:t>
    </dgm:pt>
    <dgm:pt modelId="{F12EBF80-C623-4A73-BACC-DB64CC7EDB82}" type="sibTrans" cxnId="{952E58BF-63CB-4C09-951E-DB698BDF137B}">
      <dgm:prSet/>
      <dgm:spPr/>
      <dgm:t>
        <a:bodyPr/>
        <a:lstStyle/>
        <a:p>
          <a:endParaRPr lang="en-US"/>
        </a:p>
      </dgm:t>
    </dgm:pt>
    <dgm:pt modelId="{F0A34093-3A85-4A00-A9E5-7A1B565CFFF7}">
      <dgm:prSet/>
      <dgm:spPr/>
      <dgm:t>
        <a:bodyPr/>
        <a:lstStyle/>
        <a:p>
          <a:r>
            <a:rPr lang="en-US" b="0" i="0"/>
            <a:t>Sparsely Connect FF Networks</a:t>
          </a:r>
          <a:endParaRPr lang="en-US"/>
        </a:p>
      </dgm:t>
    </dgm:pt>
    <dgm:pt modelId="{B9E6B5E4-C53F-4337-9937-8A8FB8BCF166}" type="parTrans" cxnId="{7536FEA2-29AA-41FD-9C48-0A2A4F1D8835}">
      <dgm:prSet/>
      <dgm:spPr/>
      <dgm:t>
        <a:bodyPr/>
        <a:lstStyle/>
        <a:p>
          <a:endParaRPr lang="en-US"/>
        </a:p>
      </dgm:t>
    </dgm:pt>
    <dgm:pt modelId="{2704157D-BE98-41E8-AB98-87BF6177FC24}" type="sibTrans" cxnId="{7536FEA2-29AA-41FD-9C48-0A2A4F1D8835}">
      <dgm:prSet/>
      <dgm:spPr/>
      <dgm:t>
        <a:bodyPr/>
        <a:lstStyle/>
        <a:p>
          <a:endParaRPr lang="en-US"/>
        </a:p>
      </dgm:t>
    </dgm:pt>
    <dgm:pt modelId="{A29ECE9B-8BDD-47A0-A8E7-C682E86CAD78}">
      <dgm:prSet/>
      <dgm:spPr/>
      <dgm:t>
        <a:bodyPr/>
        <a:lstStyle/>
        <a:p>
          <a:r>
            <a:rPr lang="en-US" b="0" i="0"/>
            <a:t>Sparsely Connect the Regional Clusters</a:t>
          </a:r>
          <a:endParaRPr lang="en-US"/>
        </a:p>
      </dgm:t>
    </dgm:pt>
    <dgm:pt modelId="{E2656002-BFE8-444A-AA9D-67C484F307D1}" type="parTrans" cxnId="{93D8F240-82C5-46C0-B332-88D8902D4AC2}">
      <dgm:prSet/>
      <dgm:spPr/>
      <dgm:t>
        <a:bodyPr/>
        <a:lstStyle/>
        <a:p>
          <a:endParaRPr lang="en-US"/>
        </a:p>
      </dgm:t>
    </dgm:pt>
    <dgm:pt modelId="{8CE674CC-5FE2-48AA-BEE0-11EE98BAE0BE}" type="sibTrans" cxnId="{93D8F240-82C5-46C0-B332-88D8902D4AC2}">
      <dgm:prSet/>
      <dgm:spPr/>
      <dgm:t>
        <a:bodyPr/>
        <a:lstStyle/>
        <a:p>
          <a:endParaRPr lang="en-US"/>
        </a:p>
      </dgm:t>
    </dgm:pt>
    <dgm:pt modelId="{6BC9ABE6-EA98-4AA1-BDCB-266F9BBF7C4A}" type="pres">
      <dgm:prSet presAssocID="{93715A3A-ADB4-4F9A-BD22-1EBDCBFCA8D0}" presName="root" presStyleCnt="0">
        <dgm:presLayoutVars>
          <dgm:dir/>
          <dgm:resizeHandles val="exact"/>
        </dgm:presLayoutVars>
      </dgm:prSet>
      <dgm:spPr/>
    </dgm:pt>
    <dgm:pt modelId="{01BAA174-B43A-4AD6-B804-8FF482E4D3D3}" type="pres">
      <dgm:prSet presAssocID="{DD647861-FFEC-4411-A74E-70F2D9BE2D52}" presName="compNode" presStyleCnt="0"/>
      <dgm:spPr/>
    </dgm:pt>
    <dgm:pt modelId="{C3C60DA9-6ECF-4907-9773-7664E216E6BB}" type="pres">
      <dgm:prSet presAssocID="{DD647861-FFEC-4411-A74E-70F2D9BE2D52}" presName="bgRect" presStyleLbl="bgShp" presStyleIdx="0" presStyleCnt="4"/>
      <dgm:spPr/>
    </dgm:pt>
    <dgm:pt modelId="{C84CC9B1-3410-43D3-8C2A-AF5FAF94FDAD}" type="pres">
      <dgm:prSet presAssocID="{DD647861-FFEC-4411-A74E-70F2D9BE2D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E9D7405-5E05-4FE8-8ACC-8501EAEEB314}" type="pres">
      <dgm:prSet presAssocID="{DD647861-FFEC-4411-A74E-70F2D9BE2D52}" presName="spaceRect" presStyleCnt="0"/>
      <dgm:spPr/>
    </dgm:pt>
    <dgm:pt modelId="{289A9520-398D-45A2-B8E7-0DAEE31586A4}" type="pres">
      <dgm:prSet presAssocID="{DD647861-FFEC-4411-A74E-70F2D9BE2D52}" presName="parTx" presStyleLbl="revTx" presStyleIdx="0" presStyleCnt="4">
        <dgm:presLayoutVars>
          <dgm:chMax val="0"/>
          <dgm:chPref val="0"/>
        </dgm:presLayoutVars>
      </dgm:prSet>
      <dgm:spPr/>
    </dgm:pt>
    <dgm:pt modelId="{4402B829-3C1F-46E6-B0CF-BF91F958CA0A}" type="pres">
      <dgm:prSet presAssocID="{2DEE2C9D-D875-4EA1-BBE6-EC81824E0973}" presName="sibTrans" presStyleCnt="0"/>
      <dgm:spPr/>
    </dgm:pt>
    <dgm:pt modelId="{11D9B43F-6D6A-4ED9-99AB-8A8A0E69C8BD}" type="pres">
      <dgm:prSet presAssocID="{DB485625-FB86-4706-B1A4-22566BABC323}" presName="compNode" presStyleCnt="0"/>
      <dgm:spPr/>
    </dgm:pt>
    <dgm:pt modelId="{60B54956-F53B-4104-A5E2-37B111A3F5F3}" type="pres">
      <dgm:prSet presAssocID="{DB485625-FB86-4706-B1A4-22566BABC323}" presName="bgRect" presStyleLbl="bgShp" presStyleIdx="1" presStyleCnt="4"/>
      <dgm:spPr/>
    </dgm:pt>
    <dgm:pt modelId="{BCFB1771-D80A-4E4B-8F69-E92AB9B94ED4}" type="pres">
      <dgm:prSet presAssocID="{DB485625-FB86-4706-B1A4-22566BABC32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314F8B1-A1C0-4498-86D4-524C957AE3F2}" type="pres">
      <dgm:prSet presAssocID="{DB485625-FB86-4706-B1A4-22566BABC323}" presName="spaceRect" presStyleCnt="0"/>
      <dgm:spPr/>
    </dgm:pt>
    <dgm:pt modelId="{2BEE9F98-0132-4C8B-892C-2C7D4CEF215A}" type="pres">
      <dgm:prSet presAssocID="{DB485625-FB86-4706-B1A4-22566BABC323}" presName="parTx" presStyleLbl="revTx" presStyleIdx="1" presStyleCnt="4">
        <dgm:presLayoutVars>
          <dgm:chMax val="0"/>
          <dgm:chPref val="0"/>
        </dgm:presLayoutVars>
      </dgm:prSet>
      <dgm:spPr/>
    </dgm:pt>
    <dgm:pt modelId="{0A039230-DF61-4860-870A-D58F6B91C5A2}" type="pres">
      <dgm:prSet presAssocID="{F12EBF80-C623-4A73-BACC-DB64CC7EDB82}" presName="sibTrans" presStyleCnt="0"/>
      <dgm:spPr/>
    </dgm:pt>
    <dgm:pt modelId="{84CA6A5F-E16B-4F62-BAB6-3E634B57D918}" type="pres">
      <dgm:prSet presAssocID="{F0A34093-3A85-4A00-A9E5-7A1B565CFFF7}" presName="compNode" presStyleCnt="0"/>
      <dgm:spPr/>
    </dgm:pt>
    <dgm:pt modelId="{29981515-A849-4449-9188-A9F0670F408A}" type="pres">
      <dgm:prSet presAssocID="{F0A34093-3A85-4A00-A9E5-7A1B565CFFF7}" presName="bgRect" presStyleLbl="bgShp" presStyleIdx="2" presStyleCnt="4"/>
      <dgm:spPr/>
    </dgm:pt>
    <dgm:pt modelId="{B4977E49-CAF6-495C-874C-A15B302CA9FE}" type="pres">
      <dgm:prSet presAssocID="{F0A34093-3A85-4A00-A9E5-7A1B565CFF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23288C47-F47E-415C-BEE2-85F49A6C607D}" type="pres">
      <dgm:prSet presAssocID="{F0A34093-3A85-4A00-A9E5-7A1B565CFFF7}" presName="spaceRect" presStyleCnt="0"/>
      <dgm:spPr/>
    </dgm:pt>
    <dgm:pt modelId="{E7C6A09C-7636-4F2A-BCC0-7CA880C44A7D}" type="pres">
      <dgm:prSet presAssocID="{F0A34093-3A85-4A00-A9E5-7A1B565CFFF7}" presName="parTx" presStyleLbl="revTx" presStyleIdx="2" presStyleCnt="4">
        <dgm:presLayoutVars>
          <dgm:chMax val="0"/>
          <dgm:chPref val="0"/>
        </dgm:presLayoutVars>
      </dgm:prSet>
      <dgm:spPr/>
    </dgm:pt>
    <dgm:pt modelId="{DD911E5D-DE44-42A6-B6F1-7032FF9371FC}" type="pres">
      <dgm:prSet presAssocID="{2704157D-BE98-41E8-AB98-87BF6177FC24}" presName="sibTrans" presStyleCnt="0"/>
      <dgm:spPr/>
    </dgm:pt>
    <dgm:pt modelId="{CD72DF4E-C55D-4A35-A9CB-B8BE92D4914F}" type="pres">
      <dgm:prSet presAssocID="{A29ECE9B-8BDD-47A0-A8E7-C682E86CAD78}" presName="compNode" presStyleCnt="0"/>
      <dgm:spPr/>
    </dgm:pt>
    <dgm:pt modelId="{CA143D7A-1EAF-400A-8957-1A6ABC622245}" type="pres">
      <dgm:prSet presAssocID="{A29ECE9B-8BDD-47A0-A8E7-C682E86CAD78}" presName="bgRect" presStyleLbl="bgShp" presStyleIdx="3" presStyleCnt="4"/>
      <dgm:spPr/>
    </dgm:pt>
    <dgm:pt modelId="{449F606E-E85B-4078-BF09-96F0D40A40A2}" type="pres">
      <dgm:prSet presAssocID="{A29ECE9B-8BDD-47A0-A8E7-C682E86CAD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822464EF-FD04-4A04-BC8A-B0B69DC08271}" type="pres">
      <dgm:prSet presAssocID="{A29ECE9B-8BDD-47A0-A8E7-C682E86CAD78}" presName="spaceRect" presStyleCnt="0"/>
      <dgm:spPr/>
    </dgm:pt>
    <dgm:pt modelId="{6979DB67-0281-4362-8DAE-1ABE28B9A46E}" type="pres">
      <dgm:prSet presAssocID="{A29ECE9B-8BDD-47A0-A8E7-C682E86CAD7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ABFAB01-AA63-4C81-882C-9193D830B6E3}" type="presOf" srcId="{A29ECE9B-8BDD-47A0-A8E7-C682E86CAD78}" destId="{6979DB67-0281-4362-8DAE-1ABE28B9A46E}" srcOrd="0" destOrd="0" presId="urn:microsoft.com/office/officeart/2018/2/layout/IconVerticalSolidList"/>
    <dgm:cxn modelId="{0560E10A-6EE8-462B-A910-9B2EA15EEFA8}" type="presOf" srcId="{93715A3A-ADB4-4F9A-BD22-1EBDCBFCA8D0}" destId="{6BC9ABE6-EA98-4AA1-BDCB-266F9BBF7C4A}" srcOrd="0" destOrd="0" presId="urn:microsoft.com/office/officeart/2018/2/layout/IconVerticalSolidList"/>
    <dgm:cxn modelId="{92487A31-3F05-4B27-8F33-C2E00E747F95}" type="presOf" srcId="{DB485625-FB86-4706-B1A4-22566BABC323}" destId="{2BEE9F98-0132-4C8B-892C-2C7D4CEF215A}" srcOrd="0" destOrd="0" presId="urn:microsoft.com/office/officeart/2018/2/layout/IconVerticalSolidList"/>
    <dgm:cxn modelId="{93D8F240-82C5-46C0-B332-88D8902D4AC2}" srcId="{93715A3A-ADB4-4F9A-BD22-1EBDCBFCA8D0}" destId="{A29ECE9B-8BDD-47A0-A8E7-C682E86CAD78}" srcOrd="3" destOrd="0" parTransId="{E2656002-BFE8-444A-AA9D-67C484F307D1}" sibTransId="{8CE674CC-5FE2-48AA-BEE0-11EE98BAE0BE}"/>
    <dgm:cxn modelId="{1D095491-3B86-41EB-A39F-CF752E84FD6F}" type="presOf" srcId="{F0A34093-3A85-4A00-A9E5-7A1B565CFFF7}" destId="{E7C6A09C-7636-4F2A-BCC0-7CA880C44A7D}" srcOrd="0" destOrd="0" presId="urn:microsoft.com/office/officeart/2018/2/layout/IconVerticalSolidList"/>
    <dgm:cxn modelId="{7536FEA2-29AA-41FD-9C48-0A2A4F1D8835}" srcId="{93715A3A-ADB4-4F9A-BD22-1EBDCBFCA8D0}" destId="{F0A34093-3A85-4A00-A9E5-7A1B565CFFF7}" srcOrd="2" destOrd="0" parTransId="{B9E6B5E4-C53F-4337-9937-8A8FB8BCF166}" sibTransId="{2704157D-BE98-41E8-AB98-87BF6177FC24}"/>
    <dgm:cxn modelId="{5317B0BD-507C-422C-8922-367C1336B090}" srcId="{93715A3A-ADB4-4F9A-BD22-1EBDCBFCA8D0}" destId="{DD647861-FFEC-4411-A74E-70F2D9BE2D52}" srcOrd="0" destOrd="0" parTransId="{BB53E3AB-22DC-440F-A2CF-5D7ED09C0212}" sibTransId="{2DEE2C9D-D875-4EA1-BBE6-EC81824E0973}"/>
    <dgm:cxn modelId="{952E58BF-63CB-4C09-951E-DB698BDF137B}" srcId="{93715A3A-ADB4-4F9A-BD22-1EBDCBFCA8D0}" destId="{DB485625-FB86-4706-B1A4-22566BABC323}" srcOrd="1" destOrd="0" parTransId="{AEA36123-2371-41B3-B3D3-50972C9D0717}" sibTransId="{F12EBF80-C623-4A73-BACC-DB64CC7EDB82}"/>
    <dgm:cxn modelId="{811939C8-A4F0-4907-AFCD-691EC0D6E279}" type="presOf" srcId="{DD647861-FFEC-4411-A74E-70F2D9BE2D52}" destId="{289A9520-398D-45A2-B8E7-0DAEE31586A4}" srcOrd="0" destOrd="0" presId="urn:microsoft.com/office/officeart/2018/2/layout/IconVerticalSolidList"/>
    <dgm:cxn modelId="{EC4D4D5E-649B-47C7-89C9-5750A1E3245E}" type="presParOf" srcId="{6BC9ABE6-EA98-4AA1-BDCB-266F9BBF7C4A}" destId="{01BAA174-B43A-4AD6-B804-8FF482E4D3D3}" srcOrd="0" destOrd="0" presId="urn:microsoft.com/office/officeart/2018/2/layout/IconVerticalSolidList"/>
    <dgm:cxn modelId="{8D794208-DBB7-4587-9769-5704965703C0}" type="presParOf" srcId="{01BAA174-B43A-4AD6-B804-8FF482E4D3D3}" destId="{C3C60DA9-6ECF-4907-9773-7664E216E6BB}" srcOrd="0" destOrd="0" presId="urn:microsoft.com/office/officeart/2018/2/layout/IconVerticalSolidList"/>
    <dgm:cxn modelId="{1BB2294A-BA1F-4992-9629-F4EF5D32DA8D}" type="presParOf" srcId="{01BAA174-B43A-4AD6-B804-8FF482E4D3D3}" destId="{C84CC9B1-3410-43D3-8C2A-AF5FAF94FDAD}" srcOrd="1" destOrd="0" presId="urn:microsoft.com/office/officeart/2018/2/layout/IconVerticalSolidList"/>
    <dgm:cxn modelId="{61B690D1-AFA1-4547-9E8E-C8C3939DF534}" type="presParOf" srcId="{01BAA174-B43A-4AD6-B804-8FF482E4D3D3}" destId="{AE9D7405-5E05-4FE8-8ACC-8501EAEEB314}" srcOrd="2" destOrd="0" presId="urn:microsoft.com/office/officeart/2018/2/layout/IconVerticalSolidList"/>
    <dgm:cxn modelId="{E9BF1A5E-BE30-49D3-A4D3-C148A673A3B3}" type="presParOf" srcId="{01BAA174-B43A-4AD6-B804-8FF482E4D3D3}" destId="{289A9520-398D-45A2-B8E7-0DAEE31586A4}" srcOrd="3" destOrd="0" presId="urn:microsoft.com/office/officeart/2018/2/layout/IconVerticalSolidList"/>
    <dgm:cxn modelId="{FB082C5D-EE6C-40E2-B139-5A519892005C}" type="presParOf" srcId="{6BC9ABE6-EA98-4AA1-BDCB-266F9BBF7C4A}" destId="{4402B829-3C1F-46E6-B0CF-BF91F958CA0A}" srcOrd="1" destOrd="0" presId="urn:microsoft.com/office/officeart/2018/2/layout/IconVerticalSolidList"/>
    <dgm:cxn modelId="{C415CCD5-1DD2-4D78-9EC4-7DF3B5E4DCC0}" type="presParOf" srcId="{6BC9ABE6-EA98-4AA1-BDCB-266F9BBF7C4A}" destId="{11D9B43F-6D6A-4ED9-99AB-8A8A0E69C8BD}" srcOrd="2" destOrd="0" presId="urn:microsoft.com/office/officeart/2018/2/layout/IconVerticalSolidList"/>
    <dgm:cxn modelId="{8800A7BC-16BF-4B19-82DF-E6F11D52F71E}" type="presParOf" srcId="{11D9B43F-6D6A-4ED9-99AB-8A8A0E69C8BD}" destId="{60B54956-F53B-4104-A5E2-37B111A3F5F3}" srcOrd="0" destOrd="0" presId="urn:microsoft.com/office/officeart/2018/2/layout/IconVerticalSolidList"/>
    <dgm:cxn modelId="{809BA47B-8F49-4BAF-9B4D-F7C681EE07DC}" type="presParOf" srcId="{11D9B43F-6D6A-4ED9-99AB-8A8A0E69C8BD}" destId="{BCFB1771-D80A-4E4B-8F69-E92AB9B94ED4}" srcOrd="1" destOrd="0" presId="urn:microsoft.com/office/officeart/2018/2/layout/IconVerticalSolidList"/>
    <dgm:cxn modelId="{4976E27A-6562-47B5-BC69-7662F6EA5D92}" type="presParOf" srcId="{11D9B43F-6D6A-4ED9-99AB-8A8A0E69C8BD}" destId="{C314F8B1-A1C0-4498-86D4-524C957AE3F2}" srcOrd="2" destOrd="0" presId="urn:microsoft.com/office/officeart/2018/2/layout/IconVerticalSolidList"/>
    <dgm:cxn modelId="{D88D97DB-08AF-4BDD-9E37-5D9CDEEA3B7E}" type="presParOf" srcId="{11D9B43F-6D6A-4ED9-99AB-8A8A0E69C8BD}" destId="{2BEE9F98-0132-4C8B-892C-2C7D4CEF215A}" srcOrd="3" destOrd="0" presId="urn:microsoft.com/office/officeart/2018/2/layout/IconVerticalSolidList"/>
    <dgm:cxn modelId="{4F129462-F7E0-41D1-9FF1-726B15217F20}" type="presParOf" srcId="{6BC9ABE6-EA98-4AA1-BDCB-266F9BBF7C4A}" destId="{0A039230-DF61-4860-870A-D58F6B91C5A2}" srcOrd="3" destOrd="0" presId="urn:microsoft.com/office/officeart/2018/2/layout/IconVerticalSolidList"/>
    <dgm:cxn modelId="{D600EF05-F865-4555-871D-50A511A27B20}" type="presParOf" srcId="{6BC9ABE6-EA98-4AA1-BDCB-266F9BBF7C4A}" destId="{84CA6A5F-E16B-4F62-BAB6-3E634B57D918}" srcOrd="4" destOrd="0" presId="urn:microsoft.com/office/officeart/2018/2/layout/IconVerticalSolidList"/>
    <dgm:cxn modelId="{C76B1934-F2B1-404C-B5EE-7A1A9D793F7D}" type="presParOf" srcId="{84CA6A5F-E16B-4F62-BAB6-3E634B57D918}" destId="{29981515-A849-4449-9188-A9F0670F408A}" srcOrd="0" destOrd="0" presId="urn:microsoft.com/office/officeart/2018/2/layout/IconVerticalSolidList"/>
    <dgm:cxn modelId="{F450D75A-82C8-43C7-91F1-4769267515FF}" type="presParOf" srcId="{84CA6A5F-E16B-4F62-BAB6-3E634B57D918}" destId="{B4977E49-CAF6-495C-874C-A15B302CA9FE}" srcOrd="1" destOrd="0" presId="urn:microsoft.com/office/officeart/2018/2/layout/IconVerticalSolidList"/>
    <dgm:cxn modelId="{D5794EF8-5DC1-42BD-B309-03DADE2FD9A9}" type="presParOf" srcId="{84CA6A5F-E16B-4F62-BAB6-3E634B57D918}" destId="{23288C47-F47E-415C-BEE2-85F49A6C607D}" srcOrd="2" destOrd="0" presId="urn:microsoft.com/office/officeart/2018/2/layout/IconVerticalSolidList"/>
    <dgm:cxn modelId="{0BB30B4A-8C41-4919-B327-185C25559826}" type="presParOf" srcId="{84CA6A5F-E16B-4F62-BAB6-3E634B57D918}" destId="{E7C6A09C-7636-4F2A-BCC0-7CA880C44A7D}" srcOrd="3" destOrd="0" presId="urn:microsoft.com/office/officeart/2018/2/layout/IconVerticalSolidList"/>
    <dgm:cxn modelId="{EB26671F-47C7-4357-9529-2791B4EECC11}" type="presParOf" srcId="{6BC9ABE6-EA98-4AA1-BDCB-266F9BBF7C4A}" destId="{DD911E5D-DE44-42A6-B6F1-7032FF9371FC}" srcOrd="5" destOrd="0" presId="urn:microsoft.com/office/officeart/2018/2/layout/IconVerticalSolidList"/>
    <dgm:cxn modelId="{29450AA8-934B-4450-AD64-BCBE718E8F34}" type="presParOf" srcId="{6BC9ABE6-EA98-4AA1-BDCB-266F9BBF7C4A}" destId="{CD72DF4E-C55D-4A35-A9CB-B8BE92D4914F}" srcOrd="6" destOrd="0" presId="urn:microsoft.com/office/officeart/2018/2/layout/IconVerticalSolidList"/>
    <dgm:cxn modelId="{63C11E03-56DA-42BE-B337-C8FEB4A80C14}" type="presParOf" srcId="{CD72DF4E-C55D-4A35-A9CB-B8BE92D4914F}" destId="{CA143D7A-1EAF-400A-8957-1A6ABC622245}" srcOrd="0" destOrd="0" presId="urn:microsoft.com/office/officeart/2018/2/layout/IconVerticalSolidList"/>
    <dgm:cxn modelId="{D5D727B6-4BCC-4064-91EE-16A3FAADE1B2}" type="presParOf" srcId="{CD72DF4E-C55D-4A35-A9CB-B8BE92D4914F}" destId="{449F606E-E85B-4078-BF09-96F0D40A40A2}" srcOrd="1" destOrd="0" presId="urn:microsoft.com/office/officeart/2018/2/layout/IconVerticalSolidList"/>
    <dgm:cxn modelId="{3D0C7073-95F1-4047-9CAF-59F2CA48DE5C}" type="presParOf" srcId="{CD72DF4E-C55D-4A35-A9CB-B8BE92D4914F}" destId="{822464EF-FD04-4A04-BC8A-B0B69DC08271}" srcOrd="2" destOrd="0" presId="urn:microsoft.com/office/officeart/2018/2/layout/IconVerticalSolidList"/>
    <dgm:cxn modelId="{E22F34A3-BED3-431F-8D4C-6A6D4E23978E}" type="presParOf" srcId="{CD72DF4E-C55D-4A35-A9CB-B8BE92D4914F}" destId="{6979DB67-0281-4362-8DAE-1ABE28B9A4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604EB-0C53-624A-80E9-053130773AE5}">
      <dsp:nvSpPr>
        <dsp:cNvPr id="0" name=""/>
        <dsp:cNvSpPr/>
      </dsp:nvSpPr>
      <dsp:spPr>
        <a:xfrm>
          <a:off x="0" y="540837"/>
          <a:ext cx="2707138" cy="1719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043FD-C7F0-1740-8535-2580C8B9EA5C}">
      <dsp:nvSpPr>
        <dsp:cNvPr id="0" name=""/>
        <dsp:cNvSpPr/>
      </dsp:nvSpPr>
      <dsp:spPr>
        <a:xfrm>
          <a:off x="300793" y="826590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Increasing Layers and Data &gt;&gt; Prediction Accuracy</a:t>
          </a:r>
          <a:endParaRPr lang="en-US" sz="2200" kern="1200" dirty="0"/>
        </a:p>
      </dsp:txBody>
      <dsp:txXfrm>
        <a:off x="351142" y="876939"/>
        <a:ext cx="2606440" cy="1618335"/>
      </dsp:txXfrm>
    </dsp:sp>
    <dsp:sp modelId="{DF370334-9B88-014B-A8C3-CD540D71FA1A}">
      <dsp:nvSpPr>
        <dsp:cNvPr id="0" name=""/>
        <dsp:cNvSpPr/>
      </dsp:nvSpPr>
      <dsp:spPr>
        <a:xfrm>
          <a:off x="3308725" y="540837"/>
          <a:ext cx="2707138" cy="1719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77649-576C-A944-9C3F-D702EBCAE0BE}">
      <dsp:nvSpPr>
        <dsp:cNvPr id="0" name=""/>
        <dsp:cNvSpPr/>
      </dsp:nvSpPr>
      <dsp:spPr>
        <a:xfrm>
          <a:off x="3609518" y="826590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FCLs add noise complicates Training</a:t>
          </a:r>
          <a:endParaRPr lang="en-US" sz="2200" kern="1200" dirty="0"/>
        </a:p>
      </dsp:txBody>
      <dsp:txXfrm>
        <a:off x="3659867" y="876939"/>
        <a:ext cx="2606440" cy="1618335"/>
      </dsp:txXfrm>
    </dsp:sp>
    <dsp:sp modelId="{86044FCD-9389-8B4D-AF54-CEC9ADF8218D}">
      <dsp:nvSpPr>
        <dsp:cNvPr id="0" name=""/>
        <dsp:cNvSpPr/>
      </dsp:nvSpPr>
      <dsp:spPr>
        <a:xfrm>
          <a:off x="6617450" y="540837"/>
          <a:ext cx="2707138" cy="1719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421E1-5326-B249-836A-79A80DF87323}">
      <dsp:nvSpPr>
        <dsp:cNvPr id="0" name=""/>
        <dsp:cNvSpPr/>
      </dsp:nvSpPr>
      <dsp:spPr>
        <a:xfrm>
          <a:off x="6918244" y="826590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With Increased Accuracy comes Increased Perplexity</a:t>
          </a:r>
          <a:endParaRPr lang="en-US" sz="2200" kern="1200" dirty="0"/>
        </a:p>
      </dsp:txBody>
      <dsp:txXfrm>
        <a:off x="6968593" y="876939"/>
        <a:ext cx="2606440" cy="16183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BD055-0626-4B47-81E7-3506AFD53183}">
      <dsp:nvSpPr>
        <dsp:cNvPr id="0" name=""/>
        <dsp:cNvSpPr/>
      </dsp:nvSpPr>
      <dsp:spPr>
        <a:xfrm>
          <a:off x="0" y="4098"/>
          <a:ext cx="6391275" cy="873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7CB00-A30C-4B46-B705-858AF7F2FE17}">
      <dsp:nvSpPr>
        <dsp:cNvPr id="0" name=""/>
        <dsp:cNvSpPr/>
      </dsp:nvSpPr>
      <dsp:spPr>
        <a:xfrm>
          <a:off x="264107" y="200542"/>
          <a:ext cx="480194" cy="480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DD625-E6F6-4999-8ED7-BE2D6EE60E8B}">
      <dsp:nvSpPr>
        <dsp:cNvPr id="0" name=""/>
        <dsp:cNvSpPr/>
      </dsp:nvSpPr>
      <dsp:spPr>
        <a:xfrm>
          <a:off x="1008409" y="4098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Dropout / DropConnect</a:t>
          </a:r>
          <a:endParaRPr lang="en-US" sz="1900" kern="1200"/>
        </a:p>
      </dsp:txBody>
      <dsp:txXfrm>
        <a:off x="1008409" y="4098"/>
        <a:ext cx="5382865" cy="873081"/>
      </dsp:txXfrm>
    </dsp:sp>
    <dsp:sp modelId="{29DBB659-0880-49C0-A23A-AD0E2E79CFA2}">
      <dsp:nvSpPr>
        <dsp:cNvPr id="0" name=""/>
        <dsp:cNvSpPr/>
      </dsp:nvSpPr>
      <dsp:spPr>
        <a:xfrm>
          <a:off x="0" y="1095450"/>
          <a:ext cx="6391275" cy="8730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5FAE7-743C-45D5-AD55-F271EF2A4D6C}">
      <dsp:nvSpPr>
        <dsp:cNvPr id="0" name=""/>
        <dsp:cNvSpPr/>
      </dsp:nvSpPr>
      <dsp:spPr>
        <a:xfrm>
          <a:off x="264107" y="1291894"/>
          <a:ext cx="480194" cy="480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033B7-6188-400C-B68E-2E05C4F20042}">
      <dsp:nvSpPr>
        <dsp:cNvPr id="0" name=""/>
        <dsp:cNvSpPr/>
      </dsp:nvSpPr>
      <dsp:spPr>
        <a:xfrm>
          <a:off x="1008409" y="1095450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Filtering and Pooling Layers in CNN</a:t>
          </a:r>
          <a:endParaRPr lang="en-US" sz="1900" kern="1200"/>
        </a:p>
      </dsp:txBody>
      <dsp:txXfrm>
        <a:off x="1008409" y="1095450"/>
        <a:ext cx="5382865" cy="873081"/>
      </dsp:txXfrm>
    </dsp:sp>
    <dsp:sp modelId="{0075C01D-92C8-44B3-A028-3F697198007E}">
      <dsp:nvSpPr>
        <dsp:cNvPr id="0" name=""/>
        <dsp:cNvSpPr/>
      </dsp:nvSpPr>
      <dsp:spPr>
        <a:xfrm>
          <a:off x="0" y="2186802"/>
          <a:ext cx="6391275" cy="8730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1885C-1458-4000-8C54-B3B5A10FBAF5}">
      <dsp:nvSpPr>
        <dsp:cNvPr id="0" name=""/>
        <dsp:cNvSpPr/>
      </dsp:nvSpPr>
      <dsp:spPr>
        <a:xfrm>
          <a:off x="264107" y="2383246"/>
          <a:ext cx="480194" cy="4801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6CB20-683B-4336-AD68-C328DB8B3B4A}">
      <dsp:nvSpPr>
        <dsp:cNvPr id="0" name=""/>
        <dsp:cNvSpPr/>
      </dsp:nvSpPr>
      <dsp:spPr>
        <a:xfrm>
          <a:off x="1008409" y="2186802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Pruning / Deep Compression</a:t>
          </a:r>
          <a:endParaRPr lang="en-US" sz="1900" kern="1200"/>
        </a:p>
      </dsp:txBody>
      <dsp:txXfrm>
        <a:off x="1008409" y="2186802"/>
        <a:ext cx="5382865" cy="873081"/>
      </dsp:txXfrm>
    </dsp:sp>
    <dsp:sp modelId="{3682E2FE-D558-4C9C-A336-E912ECC04186}">
      <dsp:nvSpPr>
        <dsp:cNvPr id="0" name=""/>
        <dsp:cNvSpPr/>
      </dsp:nvSpPr>
      <dsp:spPr>
        <a:xfrm>
          <a:off x="0" y="3278154"/>
          <a:ext cx="6391275" cy="87308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77076-92DE-4A09-99CD-9D352CC06CB6}">
      <dsp:nvSpPr>
        <dsp:cNvPr id="0" name=""/>
        <dsp:cNvSpPr/>
      </dsp:nvSpPr>
      <dsp:spPr>
        <a:xfrm>
          <a:off x="264107" y="3474597"/>
          <a:ext cx="480194" cy="4801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0E6F0-C529-40B6-B7D6-8FFF8E214707}">
      <dsp:nvSpPr>
        <dsp:cNvPr id="0" name=""/>
        <dsp:cNvSpPr/>
      </dsp:nvSpPr>
      <dsp:spPr>
        <a:xfrm>
          <a:off x="1008409" y="3278154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StochasticNet</a:t>
          </a:r>
          <a:endParaRPr lang="en-US" sz="1900" kern="1200"/>
        </a:p>
      </dsp:txBody>
      <dsp:txXfrm>
        <a:off x="1008409" y="3278154"/>
        <a:ext cx="5382865" cy="873081"/>
      </dsp:txXfrm>
    </dsp:sp>
    <dsp:sp modelId="{19C19775-BC6F-4B55-A37B-96B4906DB53A}">
      <dsp:nvSpPr>
        <dsp:cNvPr id="0" name=""/>
        <dsp:cNvSpPr/>
      </dsp:nvSpPr>
      <dsp:spPr>
        <a:xfrm>
          <a:off x="0" y="4369506"/>
          <a:ext cx="6391275" cy="87308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2C692-537A-4F25-BF3C-A3C2CFD6679A}">
      <dsp:nvSpPr>
        <dsp:cNvPr id="0" name=""/>
        <dsp:cNvSpPr/>
      </dsp:nvSpPr>
      <dsp:spPr>
        <a:xfrm>
          <a:off x="264107" y="4565949"/>
          <a:ext cx="480194" cy="4801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B45FA-314D-4D22-9D7A-A9C805E5B092}">
      <dsp:nvSpPr>
        <dsp:cNvPr id="0" name=""/>
        <dsp:cNvSpPr/>
      </dsp:nvSpPr>
      <dsp:spPr>
        <a:xfrm>
          <a:off x="1008409" y="4369506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Structure Most Important?  Biological Link?</a:t>
          </a:r>
          <a:endParaRPr lang="en-US" sz="1900" kern="1200" dirty="0"/>
        </a:p>
      </dsp:txBody>
      <dsp:txXfrm>
        <a:off x="1008409" y="4369506"/>
        <a:ext cx="5382865" cy="8730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B66F7-1478-41C4-8776-E029E371022E}">
      <dsp:nvSpPr>
        <dsp:cNvPr id="0" name=""/>
        <dsp:cNvSpPr/>
      </dsp:nvSpPr>
      <dsp:spPr>
        <a:xfrm>
          <a:off x="566941" y="2038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22CE0-0BF3-4C94-9F6D-A2F0142B6D34}">
      <dsp:nvSpPr>
        <dsp:cNvPr id="0" name=""/>
        <dsp:cNvSpPr/>
      </dsp:nvSpPr>
      <dsp:spPr>
        <a:xfrm>
          <a:off x="939879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CB787-5FF1-4AF9-A340-AD203D6EEA51}">
      <dsp:nvSpPr>
        <dsp:cNvPr id="0" name=""/>
        <dsp:cNvSpPr/>
      </dsp:nvSpPr>
      <dsp:spPr>
        <a:xfrm>
          <a:off x="7535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Compares MI Between Gaussians</a:t>
          </a:r>
        </a:p>
      </dsp:txBody>
      <dsp:txXfrm>
        <a:off x="7535" y="2498841"/>
        <a:ext cx="2868750" cy="720000"/>
      </dsp:txXfrm>
    </dsp:sp>
    <dsp:sp modelId="{97655853-8D69-4497-9983-07F3C6357312}">
      <dsp:nvSpPr>
        <dsp:cNvPr id="0" name=""/>
        <dsp:cNvSpPr/>
      </dsp:nvSpPr>
      <dsp:spPr>
        <a:xfrm>
          <a:off x="3937722" y="2038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D2283-0F17-4022-A137-9D7F3925B7FC}">
      <dsp:nvSpPr>
        <dsp:cNvPr id="0" name=""/>
        <dsp:cNvSpPr/>
      </dsp:nvSpPr>
      <dsp:spPr>
        <a:xfrm>
          <a:off x="4310660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903E4-C168-48A3-BB02-AF2FBA64D0D9}">
      <dsp:nvSpPr>
        <dsp:cNvPr id="0" name=""/>
        <dsp:cNvSpPr/>
      </dsp:nvSpPr>
      <dsp:spPr>
        <a:xfrm>
          <a:off x="3378316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Reduces to Euclidean Distance</a:t>
          </a:r>
        </a:p>
      </dsp:txBody>
      <dsp:txXfrm>
        <a:off x="3378316" y="2498841"/>
        <a:ext cx="2868750" cy="720000"/>
      </dsp:txXfrm>
    </dsp:sp>
    <dsp:sp modelId="{5578E21E-81EB-4637-9136-538AAA9C4477}">
      <dsp:nvSpPr>
        <dsp:cNvPr id="0" name=""/>
        <dsp:cNvSpPr/>
      </dsp:nvSpPr>
      <dsp:spPr>
        <a:xfrm>
          <a:off x="7308504" y="2038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4E917-ED06-4B9E-A896-2E44F5B53BEC}">
      <dsp:nvSpPr>
        <dsp:cNvPr id="0" name=""/>
        <dsp:cNvSpPr/>
      </dsp:nvSpPr>
      <dsp:spPr>
        <a:xfrm>
          <a:off x="7681441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04D55-35BA-4DA0-9A1B-5867DB31608D}">
      <dsp:nvSpPr>
        <dsp:cNvPr id="0" name=""/>
        <dsp:cNvSpPr/>
      </dsp:nvSpPr>
      <dsp:spPr>
        <a:xfrm>
          <a:off x="6749097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Preserves the Structure</a:t>
          </a:r>
        </a:p>
      </dsp:txBody>
      <dsp:txXfrm>
        <a:off x="6749097" y="2498841"/>
        <a:ext cx="286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185A4-052B-4AD4-9196-CEA7BAC14450}">
      <dsp:nvSpPr>
        <dsp:cNvPr id="0" name=""/>
        <dsp:cNvSpPr/>
      </dsp:nvSpPr>
      <dsp:spPr>
        <a:xfrm>
          <a:off x="566941" y="2038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4889D-480A-4427-BD0E-C97464659174}">
      <dsp:nvSpPr>
        <dsp:cNvPr id="0" name=""/>
        <dsp:cNvSpPr/>
      </dsp:nvSpPr>
      <dsp:spPr>
        <a:xfrm>
          <a:off x="939879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D1AB6-D42F-40B0-BFD4-578DBECD86FB}">
      <dsp:nvSpPr>
        <dsp:cNvPr id="0" name=""/>
        <dsp:cNvSpPr/>
      </dsp:nvSpPr>
      <dsp:spPr>
        <a:xfrm>
          <a:off x="7535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Model a Dense Local Clustering of Neurons </a:t>
          </a:r>
        </a:p>
      </dsp:txBody>
      <dsp:txXfrm>
        <a:off x="7535" y="2498841"/>
        <a:ext cx="2868750" cy="720000"/>
      </dsp:txXfrm>
    </dsp:sp>
    <dsp:sp modelId="{7E07C3A5-334A-4951-8F1A-D07FB7CA427C}">
      <dsp:nvSpPr>
        <dsp:cNvPr id="0" name=""/>
        <dsp:cNvSpPr/>
      </dsp:nvSpPr>
      <dsp:spPr>
        <a:xfrm>
          <a:off x="3937722" y="2038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1B93E-BFFA-4314-A8A2-C1B3D1CEA68C}">
      <dsp:nvSpPr>
        <dsp:cNvPr id="0" name=""/>
        <dsp:cNvSpPr/>
      </dsp:nvSpPr>
      <dsp:spPr>
        <a:xfrm>
          <a:off x="4310660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C40A9-041D-41E0-808A-982CAD15C35E}">
      <dsp:nvSpPr>
        <dsp:cNvPr id="0" name=""/>
        <dsp:cNvSpPr/>
      </dsp:nvSpPr>
      <dsp:spPr>
        <a:xfrm>
          <a:off x="3378316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Maintain minimal but existing connections between neighboring clusters</a:t>
          </a:r>
        </a:p>
      </dsp:txBody>
      <dsp:txXfrm>
        <a:off x="3378316" y="2498841"/>
        <a:ext cx="2868750" cy="720000"/>
      </dsp:txXfrm>
    </dsp:sp>
    <dsp:sp modelId="{ABE2C76E-87C7-4395-9514-C984545A453F}">
      <dsp:nvSpPr>
        <dsp:cNvPr id="0" name=""/>
        <dsp:cNvSpPr/>
      </dsp:nvSpPr>
      <dsp:spPr>
        <a:xfrm>
          <a:off x="7308504" y="2038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F26C3-8096-409A-BEE5-3E6BF123C437}">
      <dsp:nvSpPr>
        <dsp:cNvPr id="0" name=""/>
        <dsp:cNvSpPr/>
      </dsp:nvSpPr>
      <dsp:spPr>
        <a:xfrm>
          <a:off x="7681441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00E90-95D1-4423-9A1F-2BFF9AEB7800}">
      <dsp:nvSpPr>
        <dsp:cNvPr id="0" name=""/>
        <dsp:cNvSpPr/>
      </dsp:nvSpPr>
      <dsp:spPr>
        <a:xfrm>
          <a:off x="6749097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Train Clusters to be Experts </a:t>
          </a:r>
        </a:p>
      </dsp:txBody>
      <dsp:txXfrm>
        <a:off x="6749097" y="2498841"/>
        <a:ext cx="286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60DA9-6ECF-4907-9773-7664E216E6BB}">
      <dsp:nvSpPr>
        <dsp:cNvPr id="0" name=""/>
        <dsp:cNvSpPr/>
      </dsp:nvSpPr>
      <dsp:spPr>
        <a:xfrm>
          <a:off x="0" y="1420"/>
          <a:ext cx="9625383" cy="7199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CC9B1-3410-43D3-8C2A-AF5FAF94FDAD}">
      <dsp:nvSpPr>
        <dsp:cNvPr id="0" name=""/>
        <dsp:cNvSpPr/>
      </dsp:nvSpPr>
      <dsp:spPr>
        <a:xfrm>
          <a:off x="217789" y="163413"/>
          <a:ext cx="395981" cy="395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A9520-398D-45A2-B8E7-0DAEE31586A4}">
      <dsp:nvSpPr>
        <dsp:cNvPr id="0" name=""/>
        <dsp:cNvSpPr/>
      </dsp:nvSpPr>
      <dsp:spPr>
        <a:xfrm>
          <a:off x="831561" y="1420"/>
          <a:ext cx="8793821" cy="719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76196" rIns="76196" bIns="7619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T-SNE Embedding to gather a 2D Structure Map of Data</a:t>
          </a:r>
          <a:endParaRPr lang="en-US" sz="2200" kern="1200"/>
        </a:p>
      </dsp:txBody>
      <dsp:txXfrm>
        <a:off x="831561" y="1420"/>
        <a:ext cx="8793821" cy="719966"/>
      </dsp:txXfrm>
    </dsp:sp>
    <dsp:sp modelId="{60B54956-F53B-4104-A5E2-37B111A3F5F3}">
      <dsp:nvSpPr>
        <dsp:cNvPr id="0" name=""/>
        <dsp:cNvSpPr/>
      </dsp:nvSpPr>
      <dsp:spPr>
        <a:xfrm>
          <a:off x="0" y="901378"/>
          <a:ext cx="9625383" cy="7199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B1771-D80A-4E4B-8F69-E92AB9B94ED4}">
      <dsp:nvSpPr>
        <dsp:cNvPr id="0" name=""/>
        <dsp:cNvSpPr/>
      </dsp:nvSpPr>
      <dsp:spPr>
        <a:xfrm>
          <a:off x="217789" y="1063371"/>
          <a:ext cx="395981" cy="395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E9F98-0132-4C8B-892C-2C7D4CEF215A}">
      <dsp:nvSpPr>
        <dsp:cNvPr id="0" name=""/>
        <dsp:cNvSpPr/>
      </dsp:nvSpPr>
      <dsp:spPr>
        <a:xfrm>
          <a:off x="831561" y="901378"/>
          <a:ext cx="8793821" cy="719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76196" rIns="76196" bIns="7619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Use Map to Gate the  MoE</a:t>
          </a:r>
          <a:endParaRPr lang="en-US" sz="2200" kern="1200"/>
        </a:p>
      </dsp:txBody>
      <dsp:txXfrm>
        <a:off x="831561" y="901378"/>
        <a:ext cx="8793821" cy="719966"/>
      </dsp:txXfrm>
    </dsp:sp>
    <dsp:sp modelId="{29981515-A849-4449-9188-A9F0670F408A}">
      <dsp:nvSpPr>
        <dsp:cNvPr id="0" name=""/>
        <dsp:cNvSpPr/>
      </dsp:nvSpPr>
      <dsp:spPr>
        <a:xfrm>
          <a:off x="0" y="1801337"/>
          <a:ext cx="9625383" cy="7199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77E49-CAF6-495C-874C-A15B302CA9FE}">
      <dsp:nvSpPr>
        <dsp:cNvPr id="0" name=""/>
        <dsp:cNvSpPr/>
      </dsp:nvSpPr>
      <dsp:spPr>
        <a:xfrm>
          <a:off x="217789" y="1963329"/>
          <a:ext cx="395981" cy="3959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6A09C-7636-4F2A-BCC0-7CA880C44A7D}">
      <dsp:nvSpPr>
        <dsp:cNvPr id="0" name=""/>
        <dsp:cNvSpPr/>
      </dsp:nvSpPr>
      <dsp:spPr>
        <a:xfrm>
          <a:off x="831561" y="1801337"/>
          <a:ext cx="8793821" cy="719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76196" rIns="76196" bIns="7619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Sparsely Connect FF Networks</a:t>
          </a:r>
          <a:endParaRPr lang="en-US" sz="2200" kern="1200"/>
        </a:p>
      </dsp:txBody>
      <dsp:txXfrm>
        <a:off x="831561" y="1801337"/>
        <a:ext cx="8793821" cy="719966"/>
      </dsp:txXfrm>
    </dsp:sp>
    <dsp:sp modelId="{CA143D7A-1EAF-400A-8957-1A6ABC622245}">
      <dsp:nvSpPr>
        <dsp:cNvPr id="0" name=""/>
        <dsp:cNvSpPr/>
      </dsp:nvSpPr>
      <dsp:spPr>
        <a:xfrm>
          <a:off x="0" y="2701295"/>
          <a:ext cx="9625383" cy="7199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F606E-E85B-4078-BF09-96F0D40A40A2}">
      <dsp:nvSpPr>
        <dsp:cNvPr id="0" name=""/>
        <dsp:cNvSpPr/>
      </dsp:nvSpPr>
      <dsp:spPr>
        <a:xfrm>
          <a:off x="217789" y="2863288"/>
          <a:ext cx="395981" cy="3959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9DB67-0281-4362-8DAE-1ABE28B9A46E}">
      <dsp:nvSpPr>
        <dsp:cNvPr id="0" name=""/>
        <dsp:cNvSpPr/>
      </dsp:nvSpPr>
      <dsp:spPr>
        <a:xfrm>
          <a:off x="831561" y="2701295"/>
          <a:ext cx="8793821" cy="719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76196" rIns="76196" bIns="7619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Sparsely Connect the Regional Clusters</a:t>
          </a:r>
          <a:endParaRPr lang="en-US" sz="2200" kern="1200"/>
        </a:p>
      </dsp:txBody>
      <dsp:txXfrm>
        <a:off x="831561" y="2701295"/>
        <a:ext cx="8793821" cy="719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06E1-E2A0-F743-9AC8-942815855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432855"/>
            <a:ext cx="8825658" cy="3992290"/>
          </a:xfrm>
        </p:spPr>
        <p:txBody>
          <a:bodyPr/>
          <a:lstStyle/>
          <a:p>
            <a:r>
              <a:rPr lang="en-US" sz="6000" b="1"/>
              <a:t>Parametric t-SNE </a:t>
            </a:r>
            <a:r>
              <a:rPr lang="en-US" sz="6000" b="1" dirty="0"/>
              <a:t>Gated Mixture of Sparse Experts </a:t>
            </a:r>
            <a:br>
              <a:rPr lang="en-US" sz="6000" b="1" dirty="0"/>
            </a:br>
            <a:r>
              <a:rPr lang="en-US" sz="6000" b="1" dirty="0"/>
              <a:t>(PT-MOE)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708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FF37-7AC5-144A-AE3D-15487F06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5540-2371-0B44-9AF7-C57941D0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3200" dirty="0"/>
              <a:t>A new SSL(Semi-Supervised Learning) technique which combines Parametric t-SNE to gate a sparse Mixture of Experts(</a:t>
            </a:r>
            <a:r>
              <a:rPr lang="en-US" sz="3200" dirty="0" err="1"/>
              <a:t>MoE</a:t>
            </a:r>
            <a:r>
              <a:rPr lang="en-US" sz="3200" dirty="0"/>
              <a:t>) model.</a:t>
            </a:r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7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5223-63FA-874D-A573-D9B7F354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0BBF3A-1FC8-47CC-A9BE-12F30A5035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542899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419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131CC-EFB1-F54F-BE30-1BD816C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Introduction</a:t>
            </a:r>
          </a:p>
        </p:txBody>
      </p:sp>
      <p:pic>
        <p:nvPicPr>
          <p:cNvPr id="7" name="Graphic 6" descr="Light Bulb and Gear">
            <a:extLst>
              <a:ext uri="{FF2B5EF4-FFF2-40B4-BE49-F238E27FC236}">
                <a16:creationId xmlns:a16="http://schemas.microsoft.com/office/drawing/2014/main" id="{457B2D12-D02C-45D0-8FE3-D3C7F71FF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4836" y="1023437"/>
            <a:ext cx="4828707" cy="482870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4F49-17D8-7748-B04B-0DF16BBD3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“The difficulty in training deep neural networks begins and ends with the fact that the design principle on which many are founded, full connectivity, contributes to a quadratic increase in calculable parameters as the number of input dimensions and parameters increases.” -  Daniel Byrne</a:t>
            </a:r>
          </a:p>
        </p:txBody>
      </p:sp>
    </p:spTree>
    <p:extLst>
      <p:ext uri="{BB962C8B-B14F-4D97-AF65-F5344CB8AC3E}">
        <p14:creationId xmlns:p14="http://schemas.microsoft.com/office/powerpoint/2010/main" val="202889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672AB4-FDB0-004A-844F-5D9B699F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Sparseity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44FCE1-523A-402C-A6D4-5599899C4A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860601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128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832CDF-2CF0-E643-A8F5-F5E47F4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T-SNE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F9ACFE-038E-427F-A4F1-1B99404FC5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013445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435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797542-B953-8340-A97C-02296FEF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955D91-CDF3-4039-9CAD-CAF47CDF9B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206098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6335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1142-75AD-CA4F-8563-424346C2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 of Experts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AC35-2BFF-1C4F-BAA5-74D1CE453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Hinton again …</a:t>
            </a:r>
          </a:p>
          <a:p>
            <a:pPr lvl="1"/>
            <a:r>
              <a:rPr lang="en-US" dirty="0"/>
              <a:t>Builds Clusters	</a:t>
            </a:r>
          </a:p>
          <a:p>
            <a:pPr lvl="1"/>
            <a:r>
              <a:rPr lang="en-US" dirty="0"/>
              <a:t>Gated </a:t>
            </a:r>
          </a:p>
          <a:p>
            <a:pPr lvl="1"/>
            <a:r>
              <a:rPr lang="en-US" dirty="0"/>
              <a:t>Sparse Output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Intercluster</a:t>
            </a:r>
            <a:r>
              <a:rPr lang="en-US" dirty="0"/>
              <a:t>  Communication</a:t>
            </a:r>
          </a:p>
          <a:p>
            <a:pPr lvl="1"/>
            <a:r>
              <a:rPr lang="en-US" dirty="0"/>
              <a:t>FCL FF</a:t>
            </a:r>
          </a:p>
          <a:p>
            <a:pPr lvl="1"/>
            <a:r>
              <a:rPr lang="en-US" dirty="0"/>
              <a:t>Regional Specifications are not </a:t>
            </a:r>
            <a:r>
              <a:rPr lang="en-US" dirty="0" err="1"/>
              <a:t>Guarenteed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7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DCCC1C-8835-9D42-BE2F-F6156FDC6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Contributions</a:t>
            </a: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D56534AA-F3AC-4BB2-8AFE-04FA458C1B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450335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7890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190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Parametric t-SNE Gated Mixture of Sparse Experts  (PT-MOE)</vt:lpstr>
      <vt:lpstr>Abstract</vt:lpstr>
      <vt:lpstr>Introduction</vt:lpstr>
      <vt:lpstr>Introduction</vt:lpstr>
      <vt:lpstr>Sparseity</vt:lpstr>
      <vt:lpstr>T-SNE</vt:lpstr>
      <vt:lpstr>Goal</vt:lpstr>
      <vt:lpstr>Mixture of Experts</vt:lpstr>
      <vt:lpstr>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PT-SNE Gated Mixture of Sparse Experts  (PT-MoE)</dc:title>
  <dc:creator>Daniel Byrne</dc:creator>
  <cp:lastModifiedBy>Daniel Byrne</cp:lastModifiedBy>
  <cp:revision>4</cp:revision>
  <dcterms:created xsi:type="dcterms:W3CDTF">2019-10-01T01:39:14Z</dcterms:created>
  <dcterms:modified xsi:type="dcterms:W3CDTF">2019-10-01T04:04:08Z</dcterms:modified>
</cp:coreProperties>
</file>