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85"/>
    <p:restoredTop sz="94694"/>
  </p:normalViewPr>
  <p:slideViewPr>
    <p:cSldViewPr snapToGrid="0" snapToObjects="1">
      <p:cViewPr varScale="1">
        <p:scale>
          <a:sx n="142" d="100"/>
          <a:sy n="142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06E1-E2A0-F743-9AC8-942815855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PT-SNE Gated Mixture of Sparse </a:t>
            </a:r>
            <a:r>
              <a:rPr lang="en-US" b="1"/>
              <a:t>Experts (</a:t>
            </a:r>
            <a:r>
              <a:rPr lang="en-US" b="1" dirty="0"/>
              <a:t>PT-</a:t>
            </a:r>
            <a:r>
              <a:rPr lang="en-US" b="1" dirty="0" err="1"/>
              <a:t>MoE</a:t>
            </a:r>
            <a:r>
              <a:rPr lang="en-US" b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8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FF37-7AC5-144A-AE3D-15487F06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45540-2371-0B44-9AF7-C57941D0B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3200" dirty="0"/>
              <a:t>PA new SSL(Semi-Supervised Learning) technique which combines Parametric t-SNE to gate a sparse Mixture of Experts(</a:t>
            </a:r>
            <a:r>
              <a:rPr lang="en-US" sz="3200" dirty="0" err="1"/>
              <a:t>MoE</a:t>
            </a:r>
            <a:r>
              <a:rPr lang="en-US" sz="3200" dirty="0"/>
              <a:t>) model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79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</TotalTime>
  <Words>33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PT-SNE Gated Mixture of Sparse Experts (PT-MoE)</vt:lpstr>
      <vt:lpstr>Abstract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Parametric t-SNE Mixture of Sparse Experts with Distant Expert Links </dc:title>
  <dc:creator>Daniel Byrne</dc:creator>
  <cp:lastModifiedBy>Daniel Byrne</cp:lastModifiedBy>
  <cp:revision>3</cp:revision>
  <dcterms:created xsi:type="dcterms:W3CDTF">2019-10-01T00:27:50Z</dcterms:created>
  <dcterms:modified xsi:type="dcterms:W3CDTF">2019-10-01T01:02:08Z</dcterms:modified>
</cp:coreProperties>
</file>