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60" r:id="rId6"/>
    <p:sldId id="265" r:id="rId7"/>
    <p:sldId id="266" r:id="rId8"/>
    <p:sldId id="267" r:id="rId9"/>
    <p:sldId id="269" r:id="rId10"/>
    <p:sldId id="261" r:id="rId11"/>
    <p:sldId id="270" r:id="rId12"/>
    <p:sldId id="272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svg"/><Relationship Id="rId1" Type="http://schemas.openxmlformats.org/officeDocument/2006/relationships/image" Target="../media/image20.png"/><Relationship Id="rId6" Type="http://schemas.openxmlformats.org/officeDocument/2006/relationships/image" Target="../media/image28.svg"/><Relationship Id="rId5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svg"/><Relationship Id="rId1" Type="http://schemas.openxmlformats.org/officeDocument/2006/relationships/image" Target="../media/image30.png"/><Relationship Id="rId6" Type="http://schemas.openxmlformats.org/officeDocument/2006/relationships/image" Target="../media/image38.svg"/><Relationship Id="rId5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7.svg"/><Relationship Id="rId1" Type="http://schemas.openxmlformats.org/officeDocument/2006/relationships/image" Target="../media/image39.png"/><Relationship Id="rId6" Type="http://schemas.openxmlformats.org/officeDocument/2006/relationships/image" Target="../media/image49.svg"/><Relationship Id="rId5" Type="http://schemas.openxmlformats.org/officeDocument/2006/relationships/image" Target="../media/image43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3C471B-1F9A-46AE-9555-D66053515B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306A60-F340-4BF6-AD2D-DF397F84C270}">
      <dgm:prSet/>
      <dgm:spPr/>
      <dgm:t>
        <a:bodyPr/>
        <a:lstStyle/>
        <a:p>
          <a:r>
            <a:rPr lang="en-US"/>
            <a:t>Deep Neural Networks are Over Parameterized</a:t>
          </a:r>
        </a:p>
      </dgm:t>
    </dgm:pt>
    <dgm:pt modelId="{0C3B4C13-BE3C-4B7B-A69A-0F3AA35E414C}" type="parTrans" cxnId="{E8F1DD59-A53E-4E1D-998A-25FC6B7A2950}">
      <dgm:prSet/>
      <dgm:spPr/>
      <dgm:t>
        <a:bodyPr/>
        <a:lstStyle/>
        <a:p>
          <a:endParaRPr lang="en-US"/>
        </a:p>
      </dgm:t>
    </dgm:pt>
    <dgm:pt modelId="{BC118779-36DE-4760-ADDE-9E0580C9B414}" type="sibTrans" cxnId="{E8F1DD59-A53E-4E1D-998A-25FC6B7A2950}">
      <dgm:prSet/>
      <dgm:spPr/>
      <dgm:t>
        <a:bodyPr/>
        <a:lstStyle/>
        <a:p>
          <a:endParaRPr lang="en-US"/>
        </a:p>
      </dgm:t>
    </dgm:pt>
    <dgm:pt modelId="{22BBDD50-CC47-447D-9AB0-90CC1C305B7B}">
      <dgm:prSet/>
      <dgm:spPr/>
      <dgm:t>
        <a:bodyPr/>
        <a:lstStyle/>
        <a:p>
          <a:r>
            <a:rPr lang="en-US"/>
            <a:t>They can be pruned significantly without any loss of accuracy</a:t>
          </a:r>
        </a:p>
      </dgm:t>
    </dgm:pt>
    <dgm:pt modelId="{05A196FB-9FE0-42E7-AADE-C13796328702}" type="parTrans" cxnId="{1F15EE84-6618-483B-9798-C2B672A5FEF7}">
      <dgm:prSet/>
      <dgm:spPr/>
      <dgm:t>
        <a:bodyPr/>
        <a:lstStyle/>
        <a:p>
          <a:endParaRPr lang="en-US"/>
        </a:p>
      </dgm:t>
    </dgm:pt>
    <dgm:pt modelId="{DDB8B28E-1575-4CBC-B19F-A5808585192C}" type="sibTrans" cxnId="{1F15EE84-6618-483B-9798-C2B672A5FEF7}">
      <dgm:prSet/>
      <dgm:spPr/>
      <dgm:t>
        <a:bodyPr/>
        <a:lstStyle/>
        <a:p>
          <a:endParaRPr lang="en-US"/>
        </a:p>
      </dgm:t>
    </dgm:pt>
    <dgm:pt modelId="{2CA79164-7B4E-4EBF-B1FA-09C84084D474}">
      <dgm:prSet/>
      <dgm:spPr/>
      <dgm:t>
        <a:bodyPr/>
        <a:lstStyle/>
        <a:p>
          <a:r>
            <a:rPr lang="en-US" dirty="0"/>
            <a:t>They overfit patterns in the data if not properly regularized</a:t>
          </a:r>
        </a:p>
      </dgm:t>
    </dgm:pt>
    <dgm:pt modelId="{E1108E52-52DA-4DE5-BE30-E8D604FA8557}" type="parTrans" cxnId="{C60A86D5-7C4C-4BE7-8F75-919CAE14DAD7}">
      <dgm:prSet/>
      <dgm:spPr/>
      <dgm:t>
        <a:bodyPr/>
        <a:lstStyle/>
        <a:p>
          <a:endParaRPr lang="en-US"/>
        </a:p>
      </dgm:t>
    </dgm:pt>
    <dgm:pt modelId="{E8FA2D8C-1BC5-4BA0-A10F-D353E0202B2D}" type="sibTrans" cxnId="{C60A86D5-7C4C-4BE7-8F75-919CAE14DAD7}">
      <dgm:prSet/>
      <dgm:spPr/>
      <dgm:t>
        <a:bodyPr/>
        <a:lstStyle/>
        <a:p>
          <a:endParaRPr lang="en-US"/>
        </a:p>
      </dgm:t>
    </dgm:pt>
    <dgm:pt modelId="{4F0208EA-DF6A-43E7-BE02-FE74F5C02ED6}">
      <dgm:prSet/>
      <dgm:spPr/>
      <dgm:t>
        <a:bodyPr/>
        <a:lstStyle/>
        <a:p>
          <a:r>
            <a:rPr lang="en-US" dirty="0"/>
            <a:t>Training is slow, costs more, and requires special hardware</a:t>
          </a:r>
        </a:p>
      </dgm:t>
    </dgm:pt>
    <dgm:pt modelId="{3F941A39-291B-4716-A3DC-C91D06EECD3D}" type="parTrans" cxnId="{FF7588E0-226B-4F8F-8F64-99BC5C67A667}">
      <dgm:prSet/>
      <dgm:spPr/>
      <dgm:t>
        <a:bodyPr/>
        <a:lstStyle/>
        <a:p>
          <a:endParaRPr lang="en-US"/>
        </a:p>
      </dgm:t>
    </dgm:pt>
    <dgm:pt modelId="{F4D3F32F-A1EB-4025-BA85-0EA896A5D703}" type="sibTrans" cxnId="{FF7588E0-226B-4F8F-8F64-99BC5C67A667}">
      <dgm:prSet/>
      <dgm:spPr/>
      <dgm:t>
        <a:bodyPr/>
        <a:lstStyle/>
        <a:p>
          <a:endParaRPr lang="en-US"/>
        </a:p>
      </dgm:t>
    </dgm:pt>
    <dgm:pt modelId="{79753000-7C4B-46EA-878C-2939F873C834}">
      <dgm:prSet/>
      <dgm:spPr/>
      <dgm:t>
        <a:bodyPr/>
        <a:lstStyle/>
        <a:p>
          <a:r>
            <a:rPr lang="en-US" dirty="0"/>
            <a:t>The storage and processing requirements are large even for deployed models</a:t>
          </a:r>
        </a:p>
      </dgm:t>
    </dgm:pt>
    <dgm:pt modelId="{35152DE7-F981-4CFC-A543-5B86C7513FD3}" type="parTrans" cxnId="{DEEED284-5945-4EB8-AA1F-7D9274BDE0E8}">
      <dgm:prSet/>
      <dgm:spPr/>
      <dgm:t>
        <a:bodyPr/>
        <a:lstStyle/>
        <a:p>
          <a:endParaRPr lang="en-US"/>
        </a:p>
      </dgm:t>
    </dgm:pt>
    <dgm:pt modelId="{9686CA25-A86C-4307-B98C-82C685E222F8}" type="sibTrans" cxnId="{DEEED284-5945-4EB8-AA1F-7D9274BDE0E8}">
      <dgm:prSet/>
      <dgm:spPr/>
      <dgm:t>
        <a:bodyPr/>
        <a:lstStyle/>
        <a:p>
          <a:endParaRPr lang="en-US"/>
        </a:p>
      </dgm:t>
    </dgm:pt>
    <dgm:pt modelId="{3E58FBAB-2DB0-4B85-9491-427A5804F006}" type="pres">
      <dgm:prSet presAssocID="{6E3C471B-1F9A-46AE-9555-D66053515B6B}" presName="root" presStyleCnt="0">
        <dgm:presLayoutVars>
          <dgm:dir/>
          <dgm:resizeHandles val="exact"/>
        </dgm:presLayoutVars>
      </dgm:prSet>
      <dgm:spPr/>
    </dgm:pt>
    <dgm:pt modelId="{23B7289A-E6A3-4E66-A2A9-85047AFCBD8F}" type="pres">
      <dgm:prSet presAssocID="{80306A60-F340-4BF6-AD2D-DF397F84C270}" presName="compNode" presStyleCnt="0"/>
      <dgm:spPr/>
    </dgm:pt>
    <dgm:pt modelId="{C36B47E9-B3C9-417B-9E9F-94B270092559}" type="pres">
      <dgm:prSet presAssocID="{80306A60-F340-4BF6-AD2D-DF397F84C270}" presName="bgRect" presStyleLbl="bgShp" presStyleIdx="0" presStyleCnt="3"/>
      <dgm:spPr/>
    </dgm:pt>
    <dgm:pt modelId="{695FFD1D-6337-4792-9EDD-13E0F01B9B22}" type="pres">
      <dgm:prSet presAssocID="{80306A60-F340-4BF6-AD2D-DF397F84C2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5BA0E73-7E1C-41E0-BC76-3A88A985EEB3}" type="pres">
      <dgm:prSet presAssocID="{80306A60-F340-4BF6-AD2D-DF397F84C270}" presName="spaceRect" presStyleCnt="0"/>
      <dgm:spPr/>
    </dgm:pt>
    <dgm:pt modelId="{2488C787-C6E5-404B-A263-2F797574513B}" type="pres">
      <dgm:prSet presAssocID="{80306A60-F340-4BF6-AD2D-DF397F84C270}" presName="parTx" presStyleLbl="revTx" presStyleIdx="0" presStyleCnt="4">
        <dgm:presLayoutVars>
          <dgm:chMax val="0"/>
          <dgm:chPref val="0"/>
        </dgm:presLayoutVars>
      </dgm:prSet>
      <dgm:spPr/>
    </dgm:pt>
    <dgm:pt modelId="{07AB71B2-C42C-4D4F-A39E-A43CE08D69BB}" type="pres">
      <dgm:prSet presAssocID="{80306A60-F340-4BF6-AD2D-DF397F84C270}" presName="desTx" presStyleLbl="revTx" presStyleIdx="1" presStyleCnt="4">
        <dgm:presLayoutVars/>
      </dgm:prSet>
      <dgm:spPr/>
    </dgm:pt>
    <dgm:pt modelId="{1F749CF8-3BE0-4E03-9FE4-224C17A5DE15}" type="pres">
      <dgm:prSet presAssocID="{BC118779-36DE-4760-ADDE-9E0580C9B414}" presName="sibTrans" presStyleCnt="0"/>
      <dgm:spPr/>
    </dgm:pt>
    <dgm:pt modelId="{B81F6F9B-FA22-4E8C-9460-56AFBECBD860}" type="pres">
      <dgm:prSet presAssocID="{4F0208EA-DF6A-43E7-BE02-FE74F5C02ED6}" presName="compNode" presStyleCnt="0"/>
      <dgm:spPr/>
    </dgm:pt>
    <dgm:pt modelId="{0FBAC3B7-B2FD-4494-A023-AEF2CE7C298A}" type="pres">
      <dgm:prSet presAssocID="{4F0208EA-DF6A-43E7-BE02-FE74F5C02ED6}" presName="bgRect" presStyleLbl="bgShp" presStyleIdx="1" presStyleCnt="3"/>
      <dgm:spPr/>
    </dgm:pt>
    <dgm:pt modelId="{CBB0EAD3-D7F5-4B6E-8584-097DC1A90F68}" type="pres">
      <dgm:prSet presAssocID="{4F0208EA-DF6A-43E7-BE02-FE74F5C02E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3F1652C3-FB96-462C-9BC1-2D61B9F2F1B6}" type="pres">
      <dgm:prSet presAssocID="{4F0208EA-DF6A-43E7-BE02-FE74F5C02ED6}" presName="spaceRect" presStyleCnt="0"/>
      <dgm:spPr/>
    </dgm:pt>
    <dgm:pt modelId="{19A8DAF8-4ED2-4469-BF55-588FDD415970}" type="pres">
      <dgm:prSet presAssocID="{4F0208EA-DF6A-43E7-BE02-FE74F5C02ED6}" presName="parTx" presStyleLbl="revTx" presStyleIdx="2" presStyleCnt="4">
        <dgm:presLayoutVars>
          <dgm:chMax val="0"/>
          <dgm:chPref val="0"/>
        </dgm:presLayoutVars>
      </dgm:prSet>
      <dgm:spPr/>
    </dgm:pt>
    <dgm:pt modelId="{D24DC747-E0DC-4133-A6A4-1DE3907481CA}" type="pres">
      <dgm:prSet presAssocID="{F4D3F32F-A1EB-4025-BA85-0EA896A5D703}" presName="sibTrans" presStyleCnt="0"/>
      <dgm:spPr/>
    </dgm:pt>
    <dgm:pt modelId="{B776B14A-58DC-47B8-A7D0-E8898039919F}" type="pres">
      <dgm:prSet presAssocID="{79753000-7C4B-46EA-878C-2939F873C834}" presName="compNode" presStyleCnt="0"/>
      <dgm:spPr/>
    </dgm:pt>
    <dgm:pt modelId="{60DA50CC-2D22-4D19-9BB0-922F5CEC29A6}" type="pres">
      <dgm:prSet presAssocID="{79753000-7C4B-46EA-878C-2939F873C834}" presName="bgRect" presStyleLbl="bgShp" presStyleIdx="2" presStyleCnt="3"/>
      <dgm:spPr/>
    </dgm:pt>
    <dgm:pt modelId="{826F05E7-9938-43CE-B6FC-47D52F563484}" type="pres">
      <dgm:prSet presAssocID="{79753000-7C4B-46EA-878C-2939F873C8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A32EAB3-E3B2-4A81-ABBB-D7B88B40B498}" type="pres">
      <dgm:prSet presAssocID="{79753000-7C4B-46EA-878C-2939F873C834}" presName="spaceRect" presStyleCnt="0"/>
      <dgm:spPr/>
    </dgm:pt>
    <dgm:pt modelId="{E1F93C96-87E6-48BF-81C2-0C1739D6F3D7}" type="pres">
      <dgm:prSet presAssocID="{79753000-7C4B-46EA-878C-2939F873C8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A0EB130-23BB-40EC-8736-2E70FBEB9C59}" type="presOf" srcId="{22BBDD50-CC47-447D-9AB0-90CC1C305B7B}" destId="{07AB71B2-C42C-4D4F-A39E-A43CE08D69BB}" srcOrd="0" destOrd="0" presId="urn:microsoft.com/office/officeart/2018/2/layout/IconVerticalSolidList"/>
    <dgm:cxn modelId="{E8F1DD59-A53E-4E1D-998A-25FC6B7A2950}" srcId="{6E3C471B-1F9A-46AE-9555-D66053515B6B}" destId="{80306A60-F340-4BF6-AD2D-DF397F84C270}" srcOrd="0" destOrd="0" parTransId="{0C3B4C13-BE3C-4B7B-A69A-0F3AA35E414C}" sibTransId="{BC118779-36DE-4760-ADDE-9E0580C9B414}"/>
    <dgm:cxn modelId="{1EAC815A-5D02-46C7-A1B0-C1E56A838C03}" type="presOf" srcId="{6E3C471B-1F9A-46AE-9555-D66053515B6B}" destId="{3E58FBAB-2DB0-4B85-9491-427A5804F006}" srcOrd="0" destOrd="0" presId="urn:microsoft.com/office/officeart/2018/2/layout/IconVerticalSolidList"/>
    <dgm:cxn modelId="{4DD75A64-714E-4701-8B6E-1C62AD32FCF6}" type="presOf" srcId="{80306A60-F340-4BF6-AD2D-DF397F84C270}" destId="{2488C787-C6E5-404B-A263-2F797574513B}" srcOrd="0" destOrd="0" presId="urn:microsoft.com/office/officeart/2018/2/layout/IconVerticalSolidList"/>
    <dgm:cxn modelId="{DEEED284-5945-4EB8-AA1F-7D9274BDE0E8}" srcId="{6E3C471B-1F9A-46AE-9555-D66053515B6B}" destId="{79753000-7C4B-46EA-878C-2939F873C834}" srcOrd="2" destOrd="0" parTransId="{35152DE7-F981-4CFC-A543-5B86C7513FD3}" sibTransId="{9686CA25-A86C-4307-B98C-82C685E222F8}"/>
    <dgm:cxn modelId="{1F15EE84-6618-483B-9798-C2B672A5FEF7}" srcId="{80306A60-F340-4BF6-AD2D-DF397F84C270}" destId="{22BBDD50-CC47-447D-9AB0-90CC1C305B7B}" srcOrd="0" destOrd="0" parTransId="{05A196FB-9FE0-42E7-AADE-C13796328702}" sibTransId="{DDB8B28E-1575-4CBC-B19F-A5808585192C}"/>
    <dgm:cxn modelId="{9844868C-F084-43E5-9EE5-3088D98A0D03}" type="presOf" srcId="{2CA79164-7B4E-4EBF-B1FA-09C84084D474}" destId="{07AB71B2-C42C-4D4F-A39E-A43CE08D69BB}" srcOrd="0" destOrd="1" presId="urn:microsoft.com/office/officeart/2018/2/layout/IconVerticalSolidList"/>
    <dgm:cxn modelId="{81319ECC-B3B5-4EC0-84C8-4F90A8ABB800}" type="presOf" srcId="{79753000-7C4B-46EA-878C-2939F873C834}" destId="{E1F93C96-87E6-48BF-81C2-0C1739D6F3D7}" srcOrd="0" destOrd="0" presId="urn:microsoft.com/office/officeart/2018/2/layout/IconVerticalSolidList"/>
    <dgm:cxn modelId="{C60A86D5-7C4C-4BE7-8F75-919CAE14DAD7}" srcId="{80306A60-F340-4BF6-AD2D-DF397F84C270}" destId="{2CA79164-7B4E-4EBF-B1FA-09C84084D474}" srcOrd="1" destOrd="0" parTransId="{E1108E52-52DA-4DE5-BE30-E8D604FA8557}" sibTransId="{E8FA2D8C-1BC5-4BA0-A10F-D353E0202B2D}"/>
    <dgm:cxn modelId="{FF7588E0-226B-4F8F-8F64-99BC5C67A667}" srcId="{6E3C471B-1F9A-46AE-9555-D66053515B6B}" destId="{4F0208EA-DF6A-43E7-BE02-FE74F5C02ED6}" srcOrd="1" destOrd="0" parTransId="{3F941A39-291B-4716-A3DC-C91D06EECD3D}" sibTransId="{F4D3F32F-A1EB-4025-BA85-0EA896A5D703}"/>
    <dgm:cxn modelId="{4409C5FB-1625-43B8-8846-1C9FC0DB07B9}" type="presOf" srcId="{4F0208EA-DF6A-43E7-BE02-FE74F5C02ED6}" destId="{19A8DAF8-4ED2-4469-BF55-588FDD415970}" srcOrd="0" destOrd="0" presId="urn:microsoft.com/office/officeart/2018/2/layout/IconVerticalSolidList"/>
    <dgm:cxn modelId="{3F8F7547-C70F-4A99-912B-445E74E0DA88}" type="presParOf" srcId="{3E58FBAB-2DB0-4B85-9491-427A5804F006}" destId="{23B7289A-E6A3-4E66-A2A9-85047AFCBD8F}" srcOrd="0" destOrd="0" presId="urn:microsoft.com/office/officeart/2018/2/layout/IconVerticalSolidList"/>
    <dgm:cxn modelId="{EF8EF8A2-A72F-4EB6-B3D5-7D5551B8FE77}" type="presParOf" srcId="{23B7289A-E6A3-4E66-A2A9-85047AFCBD8F}" destId="{C36B47E9-B3C9-417B-9E9F-94B270092559}" srcOrd="0" destOrd="0" presId="urn:microsoft.com/office/officeart/2018/2/layout/IconVerticalSolidList"/>
    <dgm:cxn modelId="{21207D86-7233-4F11-B5F5-8F951C37D9CD}" type="presParOf" srcId="{23B7289A-E6A3-4E66-A2A9-85047AFCBD8F}" destId="{695FFD1D-6337-4792-9EDD-13E0F01B9B22}" srcOrd="1" destOrd="0" presId="urn:microsoft.com/office/officeart/2018/2/layout/IconVerticalSolidList"/>
    <dgm:cxn modelId="{C7684859-2D92-4F67-A607-DE5BF16D8908}" type="presParOf" srcId="{23B7289A-E6A3-4E66-A2A9-85047AFCBD8F}" destId="{95BA0E73-7E1C-41E0-BC76-3A88A985EEB3}" srcOrd="2" destOrd="0" presId="urn:microsoft.com/office/officeart/2018/2/layout/IconVerticalSolidList"/>
    <dgm:cxn modelId="{1522D47C-EF74-47A7-A217-A9BB5CBB183F}" type="presParOf" srcId="{23B7289A-E6A3-4E66-A2A9-85047AFCBD8F}" destId="{2488C787-C6E5-404B-A263-2F797574513B}" srcOrd="3" destOrd="0" presId="urn:microsoft.com/office/officeart/2018/2/layout/IconVerticalSolidList"/>
    <dgm:cxn modelId="{BE027FE7-9EAF-4BA7-BA83-1FFB280F3249}" type="presParOf" srcId="{23B7289A-E6A3-4E66-A2A9-85047AFCBD8F}" destId="{07AB71B2-C42C-4D4F-A39E-A43CE08D69BB}" srcOrd="4" destOrd="0" presId="urn:microsoft.com/office/officeart/2018/2/layout/IconVerticalSolidList"/>
    <dgm:cxn modelId="{6ADDAF6C-5AA0-423D-827B-835F02462D4B}" type="presParOf" srcId="{3E58FBAB-2DB0-4B85-9491-427A5804F006}" destId="{1F749CF8-3BE0-4E03-9FE4-224C17A5DE15}" srcOrd="1" destOrd="0" presId="urn:microsoft.com/office/officeart/2018/2/layout/IconVerticalSolidList"/>
    <dgm:cxn modelId="{EFF35E81-F4E8-4EBB-B103-0204F5045872}" type="presParOf" srcId="{3E58FBAB-2DB0-4B85-9491-427A5804F006}" destId="{B81F6F9B-FA22-4E8C-9460-56AFBECBD860}" srcOrd="2" destOrd="0" presId="urn:microsoft.com/office/officeart/2018/2/layout/IconVerticalSolidList"/>
    <dgm:cxn modelId="{A32CCDDD-C1FA-4BCD-9D1A-8339CFE1CF4E}" type="presParOf" srcId="{B81F6F9B-FA22-4E8C-9460-56AFBECBD860}" destId="{0FBAC3B7-B2FD-4494-A023-AEF2CE7C298A}" srcOrd="0" destOrd="0" presId="urn:microsoft.com/office/officeart/2018/2/layout/IconVerticalSolidList"/>
    <dgm:cxn modelId="{48040EBE-3E2E-45B5-985E-3B1E5602F177}" type="presParOf" srcId="{B81F6F9B-FA22-4E8C-9460-56AFBECBD860}" destId="{CBB0EAD3-D7F5-4B6E-8584-097DC1A90F68}" srcOrd="1" destOrd="0" presId="urn:microsoft.com/office/officeart/2018/2/layout/IconVerticalSolidList"/>
    <dgm:cxn modelId="{84B69BAF-8F17-4239-9555-C4BDF9AED6FB}" type="presParOf" srcId="{B81F6F9B-FA22-4E8C-9460-56AFBECBD860}" destId="{3F1652C3-FB96-462C-9BC1-2D61B9F2F1B6}" srcOrd="2" destOrd="0" presId="urn:microsoft.com/office/officeart/2018/2/layout/IconVerticalSolidList"/>
    <dgm:cxn modelId="{57AD304C-ADDC-4D6B-9BC4-1992FA9103CC}" type="presParOf" srcId="{B81F6F9B-FA22-4E8C-9460-56AFBECBD860}" destId="{19A8DAF8-4ED2-4469-BF55-588FDD415970}" srcOrd="3" destOrd="0" presId="urn:microsoft.com/office/officeart/2018/2/layout/IconVerticalSolidList"/>
    <dgm:cxn modelId="{A00B7DD5-02C3-4B65-9C65-5BD6EFD4D7F5}" type="presParOf" srcId="{3E58FBAB-2DB0-4B85-9491-427A5804F006}" destId="{D24DC747-E0DC-4133-A6A4-1DE3907481CA}" srcOrd="3" destOrd="0" presId="urn:microsoft.com/office/officeart/2018/2/layout/IconVerticalSolidList"/>
    <dgm:cxn modelId="{CF37622A-8857-41B8-B566-CF354288BF44}" type="presParOf" srcId="{3E58FBAB-2DB0-4B85-9491-427A5804F006}" destId="{B776B14A-58DC-47B8-A7D0-E8898039919F}" srcOrd="4" destOrd="0" presId="urn:microsoft.com/office/officeart/2018/2/layout/IconVerticalSolidList"/>
    <dgm:cxn modelId="{DC06E046-8685-4032-A7B3-0A442F837027}" type="presParOf" srcId="{B776B14A-58DC-47B8-A7D0-E8898039919F}" destId="{60DA50CC-2D22-4D19-9BB0-922F5CEC29A6}" srcOrd="0" destOrd="0" presId="urn:microsoft.com/office/officeart/2018/2/layout/IconVerticalSolidList"/>
    <dgm:cxn modelId="{263F1B3A-AF7D-4DE8-8021-93805233BF27}" type="presParOf" srcId="{B776B14A-58DC-47B8-A7D0-E8898039919F}" destId="{826F05E7-9938-43CE-B6FC-47D52F563484}" srcOrd="1" destOrd="0" presId="urn:microsoft.com/office/officeart/2018/2/layout/IconVerticalSolidList"/>
    <dgm:cxn modelId="{AA6DBE25-F4BF-4D7A-A73F-24C148606D4B}" type="presParOf" srcId="{B776B14A-58DC-47B8-A7D0-E8898039919F}" destId="{3A32EAB3-E3B2-4A81-ABBB-D7B88B40B498}" srcOrd="2" destOrd="0" presId="urn:microsoft.com/office/officeart/2018/2/layout/IconVerticalSolidList"/>
    <dgm:cxn modelId="{07FEAFAB-9AFF-4485-82F5-BA4F5CABDD10}" type="presParOf" srcId="{B776B14A-58DC-47B8-A7D0-E8898039919F}" destId="{E1F93C96-87E6-48BF-81C2-0C1739D6F3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B0E4D-2647-46B5-A8A6-C5F30AEB13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DABAF8-0D64-4CBE-983D-852E86788633}">
      <dgm:prSet/>
      <dgm:spPr/>
      <dgm:t>
        <a:bodyPr/>
        <a:lstStyle/>
        <a:p>
          <a:r>
            <a:rPr lang="en-US" b="0" i="0"/>
            <a:t>Dropout / DropConnect</a:t>
          </a:r>
          <a:endParaRPr lang="en-US"/>
        </a:p>
      </dgm:t>
    </dgm:pt>
    <dgm:pt modelId="{D4E4A04F-8AEC-47E3-9716-759F47EC31BB}" type="parTrans" cxnId="{FACAA121-3082-4382-B88C-0655031B0003}">
      <dgm:prSet/>
      <dgm:spPr/>
      <dgm:t>
        <a:bodyPr/>
        <a:lstStyle/>
        <a:p>
          <a:endParaRPr lang="en-US"/>
        </a:p>
      </dgm:t>
    </dgm:pt>
    <dgm:pt modelId="{B16D6C7A-566A-4885-B9D5-22F12F100E54}" type="sibTrans" cxnId="{FACAA121-3082-4382-B88C-0655031B0003}">
      <dgm:prSet/>
      <dgm:spPr/>
      <dgm:t>
        <a:bodyPr/>
        <a:lstStyle/>
        <a:p>
          <a:endParaRPr lang="en-US"/>
        </a:p>
      </dgm:t>
    </dgm:pt>
    <dgm:pt modelId="{A2E26B5F-E40F-479E-8206-86AE8A6F5861}">
      <dgm:prSet/>
      <dgm:spPr/>
      <dgm:t>
        <a:bodyPr/>
        <a:lstStyle/>
        <a:p>
          <a:r>
            <a:rPr lang="en-US" b="0" i="0" dirty="0"/>
            <a:t>Filtering, Pooling Layers in CNN</a:t>
          </a:r>
          <a:endParaRPr lang="en-US" dirty="0"/>
        </a:p>
      </dgm:t>
    </dgm:pt>
    <dgm:pt modelId="{B028878C-5CDC-4CA4-9771-A8A11A5AF2B0}" type="parTrans" cxnId="{96454264-D120-492A-AEAF-851BB43B01A2}">
      <dgm:prSet/>
      <dgm:spPr/>
      <dgm:t>
        <a:bodyPr/>
        <a:lstStyle/>
        <a:p>
          <a:endParaRPr lang="en-US"/>
        </a:p>
      </dgm:t>
    </dgm:pt>
    <dgm:pt modelId="{0095D788-E7B1-4175-AAE8-463F85BCABFA}" type="sibTrans" cxnId="{96454264-D120-492A-AEAF-851BB43B01A2}">
      <dgm:prSet/>
      <dgm:spPr/>
      <dgm:t>
        <a:bodyPr/>
        <a:lstStyle/>
        <a:p>
          <a:endParaRPr lang="en-US"/>
        </a:p>
      </dgm:t>
    </dgm:pt>
    <dgm:pt modelId="{F186BAFD-3583-48C9-AA4B-11D81368A06A}">
      <dgm:prSet/>
      <dgm:spPr/>
      <dgm:t>
        <a:bodyPr/>
        <a:lstStyle/>
        <a:p>
          <a:r>
            <a:rPr lang="en-US" b="0" i="0" dirty="0"/>
            <a:t>Pruning / Mixture of Experts</a:t>
          </a:r>
          <a:endParaRPr lang="en-US" dirty="0"/>
        </a:p>
      </dgm:t>
    </dgm:pt>
    <dgm:pt modelId="{B13FEB12-F836-433F-A8F9-036608D9B2F4}" type="parTrans" cxnId="{386CD0D4-65E2-4B21-ACA2-8A9350FE29BC}">
      <dgm:prSet/>
      <dgm:spPr/>
      <dgm:t>
        <a:bodyPr/>
        <a:lstStyle/>
        <a:p>
          <a:endParaRPr lang="en-US"/>
        </a:p>
      </dgm:t>
    </dgm:pt>
    <dgm:pt modelId="{35E4C444-819F-4704-8483-260F28241C22}" type="sibTrans" cxnId="{386CD0D4-65E2-4B21-ACA2-8A9350FE29BC}">
      <dgm:prSet/>
      <dgm:spPr/>
      <dgm:t>
        <a:bodyPr/>
        <a:lstStyle/>
        <a:p>
          <a:endParaRPr lang="en-US"/>
        </a:p>
      </dgm:t>
    </dgm:pt>
    <dgm:pt modelId="{67519058-8873-44F9-886D-474343D04F8B}">
      <dgm:prSet/>
      <dgm:spPr/>
      <dgm:t>
        <a:bodyPr/>
        <a:lstStyle/>
        <a:p>
          <a:r>
            <a:rPr lang="en-US" b="0" i="0" dirty="0"/>
            <a:t>StochasticNet / SparseCNN</a:t>
          </a:r>
          <a:endParaRPr lang="en-US" dirty="0"/>
        </a:p>
      </dgm:t>
    </dgm:pt>
    <dgm:pt modelId="{4DEFA7A2-F7CC-449D-A9A1-A2BA5291497F}" type="parTrans" cxnId="{4C5410E7-5B98-4F90-86DE-59F648E8801C}">
      <dgm:prSet/>
      <dgm:spPr/>
      <dgm:t>
        <a:bodyPr/>
        <a:lstStyle/>
        <a:p>
          <a:endParaRPr lang="en-US"/>
        </a:p>
      </dgm:t>
    </dgm:pt>
    <dgm:pt modelId="{3CEFF43C-9A57-4576-B4A9-1046867FC9C5}" type="sibTrans" cxnId="{4C5410E7-5B98-4F90-86DE-59F648E8801C}">
      <dgm:prSet/>
      <dgm:spPr/>
      <dgm:t>
        <a:bodyPr/>
        <a:lstStyle/>
        <a:p>
          <a:endParaRPr lang="en-US"/>
        </a:p>
      </dgm:t>
    </dgm:pt>
    <dgm:pt modelId="{DEBF5677-D744-475D-B5E9-3C59B283AF81}">
      <dgm:prSet/>
      <dgm:spPr/>
      <dgm:t>
        <a:bodyPr/>
        <a:lstStyle/>
        <a:p>
          <a:r>
            <a:rPr lang="en-US" dirty="0"/>
            <a:t>L0, L1, L2 Regularization</a:t>
          </a:r>
        </a:p>
      </dgm:t>
    </dgm:pt>
    <dgm:pt modelId="{18CC0470-60A2-4C39-9381-EEB85C0CE697}" type="parTrans" cxnId="{3B7C6938-DA83-4465-803C-0CA3572372CB}">
      <dgm:prSet/>
      <dgm:spPr/>
      <dgm:t>
        <a:bodyPr/>
        <a:lstStyle/>
        <a:p>
          <a:endParaRPr lang="en-US"/>
        </a:p>
      </dgm:t>
    </dgm:pt>
    <dgm:pt modelId="{F2789414-A936-492D-9426-3E58245CD0E2}" type="sibTrans" cxnId="{3B7C6938-DA83-4465-803C-0CA3572372CB}">
      <dgm:prSet/>
      <dgm:spPr/>
      <dgm:t>
        <a:bodyPr/>
        <a:lstStyle/>
        <a:p>
          <a:endParaRPr lang="en-US"/>
        </a:p>
      </dgm:t>
    </dgm:pt>
    <dgm:pt modelId="{BC9568D2-C693-4596-9EDD-94D58FD6DFE5}" type="pres">
      <dgm:prSet presAssocID="{98DB0E4D-2647-46B5-A8A6-C5F30AEB1397}" presName="root" presStyleCnt="0">
        <dgm:presLayoutVars>
          <dgm:dir/>
          <dgm:resizeHandles val="exact"/>
        </dgm:presLayoutVars>
      </dgm:prSet>
      <dgm:spPr/>
    </dgm:pt>
    <dgm:pt modelId="{8D3EABF1-5D9B-49B8-8132-2BAC7C7618D2}" type="pres">
      <dgm:prSet presAssocID="{BADABAF8-0D64-4CBE-983D-852E86788633}" presName="compNode" presStyleCnt="0"/>
      <dgm:spPr/>
    </dgm:pt>
    <dgm:pt modelId="{A56BD055-0626-4B47-81E7-3506AFD53183}" type="pres">
      <dgm:prSet presAssocID="{BADABAF8-0D64-4CBE-983D-852E86788633}" presName="bgRect" presStyleLbl="bgShp" presStyleIdx="0" presStyleCnt="5"/>
      <dgm:spPr/>
    </dgm:pt>
    <dgm:pt modelId="{D0C7CB00-A30C-4B46-B705-858AF7F2FE17}" type="pres">
      <dgm:prSet presAssocID="{BADABAF8-0D64-4CBE-983D-852E867886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E3C1583B-4C9F-4CF3-A056-A61793FD281D}" type="pres">
      <dgm:prSet presAssocID="{BADABAF8-0D64-4CBE-983D-852E86788633}" presName="spaceRect" presStyleCnt="0"/>
      <dgm:spPr/>
    </dgm:pt>
    <dgm:pt modelId="{F9FDD625-E6F6-4999-8ED7-BE2D6EE60E8B}" type="pres">
      <dgm:prSet presAssocID="{BADABAF8-0D64-4CBE-983D-852E86788633}" presName="parTx" presStyleLbl="revTx" presStyleIdx="0" presStyleCnt="5">
        <dgm:presLayoutVars>
          <dgm:chMax val="0"/>
          <dgm:chPref val="0"/>
        </dgm:presLayoutVars>
      </dgm:prSet>
      <dgm:spPr/>
    </dgm:pt>
    <dgm:pt modelId="{8650C557-F103-4F79-9E3D-E41A52584443}" type="pres">
      <dgm:prSet presAssocID="{B16D6C7A-566A-4885-B9D5-22F12F100E54}" presName="sibTrans" presStyleCnt="0"/>
      <dgm:spPr/>
    </dgm:pt>
    <dgm:pt modelId="{A69B6470-8157-459B-B3C2-FC5AB74C44B9}" type="pres">
      <dgm:prSet presAssocID="{A2E26B5F-E40F-479E-8206-86AE8A6F5861}" presName="compNode" presStyleCnt="0"/>
      <dgm:spPr/>
    </dgm:pt>
    <dgm:pt modelId="{29DBB659-0880-49C0-A23A-AD0E2E79CFA2}" type="pres">
      <dgm:prSet presAssocID="{A2E26B5F-E40F-479E-8206-86AE8A6F5861}" presName="bgRect" presStyleLbl="bgShp" presStyleIdx="1" presStyleCnt="5"/>
      <dgm:spPr/>
    </dgm:pt>
    <dgm:pt modelId="{6B75FAE7-743C-45D5-AD55-F271EF2A4D6C}" type="pres">
      <dgm:prSet presAssocID="{A2E26B5F-E40F-479E-8206-86AE8A6F58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E0F25E7-7A46-42EC-8707-E91F0E9D94C7}" type="pres">
      <dgm:prSet presAssocID="{A2E26B5F-E40F-479E-8206-86AE8A6F5861}" presName="spaceRect" presStyleCnt="0"/>
      <dgm:spPr/>
    </dgm:pt>
    <dgm:pt modelId="{11F033B7-6188-400C-B68E-2E05C4F20042}" type="pres">
      <dgm:prSet presAssocID="{A2E26B5F-E40F-479E-8206-86AE8A6F5861}" presName="parTx" presStyleLbl="revTx" presStyleIdx="1" presStyleCnt="5">
        <dgm:presLayoutVars>
          <dgm:chMax val="0"/>
          <dgm:chPref val="0"/>
        </dgm:presLayoutVars>
      </dgm:prSet>
      <dgm:spPr/>
    </dgm:pt>
    <dgm:pt modelId="{BF3F1C4B-8D82-4FD3-B07A-F603CE538B33}" type="pres">
      <dgm:prSet presAssocID="{0095D788-E7B1-4175-AAE8-463F85BCABFA}" presName="sibTrans" presStyleCnt="0"/>
      <dgm:spPr/>
    </dgm:pt>
    <dgm:pt modelId="{2A17DABF-D1F5-41B0-A7D3-2D700B8C69E3}" type="pres">
      <dgm:prSet presAssocID="{F186BAFD-3583-48C9-AA4B-11D81368A06A}" presName="compNode" presStyleCnt="0"/>
      <dgm:spPr/>
    </dgm:pt>
    <dgm:pt modelId="{0075C01D-92C8-44B3-A028-3F697198007E}" type="pres">
      <dgm:prSet presAssocID="{F186BAFD-3583-48C9-AA4B-11D81368A06A}" presName="bgRect" presStyleLbl="bgShp" presStyleIdx="2" presStyleCnt="5"/>
      <dgm:spPr/>
    </dgm:pt>
    <dgm:pt modelId="{9031885C-1458-4000-8C54-B3B5A10FBAF5}" type="pres">
      <dgm:prSet presAssocID="{F186BAFD-3583-48C9-AA4B-11D81368A0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F26C51A-54B7-471C-9B2C-3C9160259ACF}" type="pres">
      <dgm:prSet presAssocID="{F186BAFD-3583-48C9-AA4B-11D81368A06A}" presName="spaceRect" presStyleCnt="0"/>
      <dgm:spPr/>
    </dgm:pt>
    <dgm:pt modelId="{8876CB20-683B-4336-AD68-C328DB8B3B4A}" type="pres">
      <dgm:prSet presAssocID="{F186BAFD-3583-48C9-AA4B-11D81368A06A}" presName="parTx" presStyleLbl="revTx" presStyleIdx="2" presStyleCnt="5">
        <dgm:presLayoutVars>
          <dgm:chMax val="0"/>
          <dgm:chPref val="0"/>
        </dgm:presLayoutVars>
      </dgm:prSet>
      <dgm:spPr/>
    </dgm:pt>
    <dgm:pt modelId="{1B28F950-CD17-491C-AE8F-F68361DA76A6}" type="pres">
      <dgm:prSet presAssocID="{35E4C444-819F-4704-8483-260F28241C22}" presName="sibTrans" presStyleCnt="0"/>
      <dgm:spPr/>
    </dgm:pt>
    <dgm:pt modelId="{C3C4BB0D-9772-4204-B028-37B4D91283B2}" type="pres">
      <dgm:prSet presAssocID="{67519058-8873-44F9-886D-474343D04F8B}" presName="compNode" presStyleCnt="0"/>
      <dgm:spPr/>
    </dgm:pt>
    <dgm:pt modelId="{3682E2FE-D558-4C9C-A336-E912ECC04186}" type="pres">
      <dgm:prSet presAssocID="{67519058-8873-44F9-886D-474343D04F8B}" presName="bgRect" presStyleLbl="bgShp" presStyleIdx="3" presStyleCnt="5"/>
      <dgm:spPr/>
    </dgm:pt>
    <dgm:pt modelId="{0AA77076-92DE-4A09-99CD-9D352CC06CB6}" type="pres">
      <dgm:prSet presAssocID="{67519058-8873-44F9-886D-474343D04F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E48CAF4-3D06-4C10-A9BD-8075775C8BEE}" type="pres">
      <dgm:prSet presAssocID="{67519058-8873-44F9-886D-474343D04F8B}" presName="spaceRect" presStyleCnt="0"/>
      <dgm:spPr/>
    </dgm:pt>
    <dgm:pt modelId="{DA30E6F0-C529-40B6-B7D6-8FFF8E214707}" type="pres">
      <dgm:prSet presAssocID="{67519058-8873-44F9-886D-474343D04F8B}" presName="parTx" presStyleLbl="revTx" presStyleIdx="3" presStyleCnt="5">
        <dgm:presLayoutVars>
          <dgm:chMax val="0"/>
          <dgm:chPref val="0"/>
        </dgm:presLayoutVars>
      </dgm:prSet>
      <dgm:spPr/>
    </dgm:pt>
    <dgm:pt modelId="{22A7E615-AC41-462E-8C4F-C7BAD64650E1}" type="pres">
      <dgm:prSet presAssocID="{3CEFF43C-9A57-4576-B4A9-1046867FC9C5}" presName="sibTrans" presStyleCnt="0"/>
      <dgm:spPr/>
    </dgm:pt>
    <dgm:pt modelId="{804FD403-4454-457E-8845-A52F69112156}" type="pres">
      <dgm:prSet presAssocID="{DEBF5677-D744-475D-B5E9-3C59B283AF81}" presName="compNode" presStyleCnt="0"/>
      <dgm:spPr/>
    </dgm:pt>
    <dgm:pt modelId="{19C19775-BC6F-4B55-A37B-96B4906DB53A}" type="pres">
      <dgm:prSet presAssocID="{DEBF5677-D744-475D-B5E9-3C59B283AF81}" presName="bgRect" presStyleLbl="bgShp" presStyleIdx="4" presStyleCnt="5" custLinFactNeighborY="1396"/>
      <dgm:spPr/>
    </dgm:pt>
    <dgm:pt modelId="{E112C692-537A-4F25-BF3C-A3C2CFD6679A}" type="pres">
      <dgm:prSet presAssocID="{DEBF5677-D744-475D-B5E9-3C59B283AF81}" presName="iconRect" presStyleLbl="node1" presStyleIdx="4" presStyleCnt="5" custScaleX="146836" custScaleY="14486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E285BB92-4983-4FF6-8C8C-859E28E26AA7}" type="pres">
      <dgm:prSet presAssocID="{DEBF5677-D744-475D-B5E9-3C59B283AF81}" presName="spaceRect" presStyleCnt="0"/>
      <dgm:spPr/>
    </dgm:pt>
    <dgm:pt modelId="{C1DB45FA-314D-4D22-9D7A-A9C805E5B092}" type="pres">
      <dgm:prSet presAssocID="{DEBF5677-D744-475D-B5E9-3C59B283AF8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7C31E09-DF55-494E-8BE6-3290CB4EBD2D}" type="presOf" srcId="{DEBF5677-D744-475D-B5E9-3C59B283AF81}" destId="{C1DB45FA-314D-4D22-9D7A-A9C805E5B092}" srcOrd="0" destOrd="0" presId="urn:microsoft.com/office/officeart/2018/2/layout/IconVerticalSolidList"/>
    <dgm:cxn modelId="{FACAA121-3082-4382-B88C-0655031B0003}" srcId="{98DB0E4D-2647-46B5-A8A6-C5F30AEB1397}" destId="{BADABAF8-0D64-4CBE-983D-852E86788633}" srcOrd="0" destOrd="0" parTransId="{D4E4A04F-8AEC-47E3-9716-759F47EC31BB}" sibTransId="{B16D6C7A-566A-4885-B9D5-22F12F100E54}"/>
    <dgm:cxn modelId="{3B7C6938-DA83-4465-803C-0CA3572372CB}" srcId="{98DB0E4D-2647-46B5-A8A6-C5F30AEB1397}" destId="{DEBF5677-D744-475D-B5E9-3C59B283AF81}" srcOrd="4" destOrd="0" parTransId="{18CC0470-60A2-4C39-9381-EEB85C0CE697}" sibTransId="{F2789414-A936-492D-9426-3E58245CD0E2}"/>
    <dgm:cxn modelId="{96454264-D120-492A-AEAF-851BB43B01A2}" srcId="{98DB0E4D-2647-46B5-A8A6-C5F30AEB1397}" destId="{A2E26B5F-E40F-479E-8206-86AE8A6F5861}" srcOrd="1" destOrd="0" parTransId="{B028878C-5CDC-4CA4-9771-A8A11A5AF2B0}" sibTransId="{0095D788-E7B1-4175-AAE8-463F85BCABFA}"/>
    <dgm:cxn modelId="{CA73206A-9B28-4DAE-9C52-92810838EC93}" type="presOf" srcId="{A2E26B5F-E40F-479E-8206-86AE8A6F5861}" destId="{11F033B7-6188-400C-B68E-2E05C4F20042}" srcOrd="0" destOrd="0" presId="urn:microsoft.com/office/officeart/2018/2/layout/IconVerticalSolidList"/>
    <dgm:cxn modelId="{307F7C73-6FCB-409D-8F39-5321770651FC}" type="presOf" srcId="{F186BAFD-3583-48C9-AA4B-11D81368A06A}" destId="{8876CB20-683B-4336-AD68-C328DB8B3B4A}" srcOrd="0" destOrd="0" presId="urn:microsoft.com/office/officeart/2018/2/layout/IconVerticalSolidList"/>
    <dgm:cxn modelId="{5EDD2A79-C1BF-41E9-A009-8512416294D5}" type="presOf" srcId="{98DB0E4D-2647-46B5-A8A6-C5F30AEB1397}" destId="{BC9568D2-C693-4596-9EDD-94D58FD6DFE5}" srcOrd="0" destOrd="0" presId="urn:microsoft.com/office/officeart/2018/2/layout/IconVerticalSolidList"/>
    <dgm:cxn modelId="{1E7D5AB3-2B9C-42E1-A59D-B6E0AAF31BAA}" type="presOf" srcId="{BADABAF8-0D64-4CBE-983D-852E86788633}" destId="{F9FDD625-E6F6-4999-8ED7-BE2D6EE60E8B}" srcOrd="0" destOrd="0" presId="urn:microsoft.com/office/officeart/2018/2/layout/IconVerticalSolidList"/>
    <dgm:cxn modelId="{386CD0D4-65E2-4B21-ACA2-8A9350FE29BC}" srcId="{98DB0E4D-2647-46B5-A8A6-C5F30AEB1397}" destId="{F186BAFD-3583-48C9-AA4B-11D81368A06A}" srcOrd="2" destOrd="0" parTransId="{B13FEB12-F836-433F-A8F9-036608D9B2F4}" sibTransId="{35E4C444-819F-4704-8483-260F28241C22}"/>
    <dgm:cxn modelId="{7322FCDC-F754-4354-B504-D13C11931409}" type="presOf" srcId="{67519058-8873-44F9-886D-474343D04F8B}" destId="{DA30E6F0-C529-40B6-B7D6-8FFF8E214707}" srcOrd="0" destOrd="0" presId="urn:microsoft.com/office/officeart/2018/2/layout/IconVerticalSolidList"/>
    <dgm:cxn modelId="{4C5410E7-5B98-4F90-86DE-59F648E8801C}" srcId="{98DB0E4D-2647-46B5-A8A6-C5F30AEB1397}" destId="{67519058-8873-44F9-886D-474343D04F8B}" srcOrd="3" destOrd="0" parTransId="{4DEFA7A2-F7CC-449D-A9A1-A2BA5291497F}" sibTransId="{3CEFF43C-9A57-4576-B4A9-1046867FC9C5}"/>
    <dgm:cxn modelId="{73437393-5E65-4CE2-B416-E3137598EE61}" type="presParOf" srcId="{BC9568D2-C693-4596-9EDD-94D58FD6DFE5}" destId="{8D3EABF1-5D9B-49B8-8132-2BAC7C7618D2}" srcOrd="0" destOrd="0" presId="urn:microsoft.com/office/officeart/2018/2/layout/IconVerticalSolidList"/>
    <dgm:cxn modelId="{ADBCBD90-4709-4A4E-9187-C0904E922352}" type="presParOf" srcId="{8D3EABF1-5D9B-49B8-8132-2BAC7C7618D2}" destId="{A56BD055-0626-4B47-81E7-3506AFD53183}" srcOrd="0" destOrd="0" presId="urn:microsoft.com/office/officeart/2018/2/layout/IconVerticalSolidList"/>
    <dgm:cxn modelId="{7855E119-E490-4EC3-BCBC-76945F1F51D4}" type="presParOf" srcId="{8D3EABF1-5D9B-49B8-8132-2BAC7C7618D2}" destId="{D0C7CB00-A30C-4B46-B705-858AF7F2FE17}" srcOrd="1" destOrd="0" presId="urn:microsoft.com/office/officeart/2018/2/layout/IconVerticalSolidList"/>
    <dgm:cxn modelId="{888DE39D-EC10-450C-9A24-B3069DD1D4F6}" type="presParOf" srcId="{8D3EABF1-5D9B-49B8-8132-2BAC7C7618D2}" destId="{E3C1583B-4C9F-4CF3-A056-A61793FD281D}" srcOrd="2" destOrd="0" presId="urn:microsoft.com/office/officeart/2018/2/layout/IconVerticalSolidList"/>
    <dgm:cxn modelId="{DD5AD256-1B67-43F0-B831-94BB9F0406EC}" type="presParOf" srcId="{8D3EABF1-5D9B-49B8-8132-2BAC7C7618D2}" destId="{F9FDD625-E6F6-4999-8ED7-BE2D6EE60E8B}" srcOrd="3" destOrd="0" presId="urn:microsoft.com/office/officeart/2018/2/layout/IconVerticalSolidList"/>
    <dgm:cxn modelId="{295FAC9B-695F-4C8E-8E03-7A6CAA4D3341}" type="presParOf" srcId="{BC9568D2-C693-4596-9EDD-94D58FD6DFE5}" destId="{8650C557-F103-4F79-9E3D-E41A52584443}" srcOrd="1" destOrd="0" presId="urn:microsoft.com/office/officeart/2018/2/layout/IconVerticalSolidList"/>
    <dgm:cxn modelId="{D37580CC-629B-4832-9E06-8EA91D2FFDD5}" type="presParOf" srcId="{BC9568D2-C693-4596-9EDD-94D58FD6DFE5}" destId="{A69B6470-8157-459B-B3C2-FC5AB74C44B9}" srcOrd="2" destOrd="0" presId="urn:microsoft.com/office/officeart/2018/2/layout/IconVerticalSolidList"/>
    <dgm:cxn modelId="{28C838B5-216C-423D-ABE9-B9A64209477F}" type="presParOf" srcId="{A69B6470-8157-459B-B3C2-FC5AB74C44B9}" destId="{29DBB659-0880-49C0-A23A-AD0E2E79CFA2}" srcOrd="0" destOrd="0" presId="urn:microsoft.com/office/officeart/2018/2/layout/IconVerticalSolidList"/>
    <dgm:cxn modelId="{429498EC-0380-4F91-AEB6-CF4DC43A6DAE}" type="presParOf" srcId="{A69B6470-8157-459B-B3C2-FC5AB74C44B9}" destId="{6B75FAE7-743C-45D5-AD55-F271EF2A4D6C}" srcOrd="1" destOrd="0" presId="urn:microsoft.com/office/officeart/2018/2/layout/IconVerticalSolidList"/>
    <dgm:cxn modelId="{4A23134D-511A-46F0-85EE-5158356F0198}" type="presParOf" srcId="{A69B6470-8157-459B-B3C2-FC5AB74C44B9}" destId="{2E0F25E7-7A46-42EC-8707-E91F0E9D94C7}" srcOrd="2" destOrd="0" presId="urn:microsoft.com/office/officeart/2018/2/layout/IconVerticalSolidList"/>
    <dgm:cxn modelId="{672B02DE-89D5-4A46-97E4-6DF0CA3831E1}" type="presParOf" srcId="{A69B6470-8157-459B-B3C2-FC5AB74C44B9}" destId="{11F033B7-6188-400C-B68E-2E05C4F20042}" srcOrd="3" destOrd="0" presId="urn:microsoft.com/office/officeart/2018/2/layout/IconVerticalSolidList"/>
    <dgm:cxn modelId="{131B5C3D-EE46-4BBF-8AF5-3D4035E827F1}" type="presParOf" srcId="{BC9568D2-C693-4596-9EDD-94D58FD6DFE5}" destId="{BF3F1C4B-8D82-4FD3-B07A-F603CE538B33}" srcOrd="3" destOrd="0" presId="urn:microsoft.com/office/officeart/2018/2/layout/IconVerticalSolidList"/>
    <dgm:cxn modelId="{D29CB682-4BCC-4CF4-A0A9-96FFCB08EF6F}" type="presParOf" srcId="{BC9568D2-C693-4596-9EDD-94D58FD6DFE5}" destId="{2A17DABF-D1F5-41B0-A7D3-2D700B8C69E3}" srcOrd="4" destOrd="0" presId="urn:microsoft.com/office/officeart/2018/2/layout/IconVerticalSolidList"/>
    <dgm:cxn modelId="{3DE186A7-28B9-46AA-8E52-C7FD08B515C5}" type="presParOf" srcId="{2A17DABF-D1F5-41B0-A7D3-2D700B8C69E3}" destId="{0075C01D-92C8-44B3-A028-3F697198007E}" srcOrd="0" destOrd="0" presId="urn:microsoft.com/office/officeart/2018/2/layout/IconVerticalSolidList"/>
    <dgm:cxn modelId="{E3F725DE-57D0-4D25-B78E-CD444AAD5BB8}" type="presParOf" srcId="{2A17DABF-D1F5-41B0-A7D3-2D700B8C69E3}" destId="{9031885C-1458-4000-8C54-B3B5A10FBAF5}" srcOrd="1" destOrd="0" presId="urn:microsoft.com/office/officeart/2018/2/layout/IconVerticalSolidList"/>
    <dgm:cxn modelId="{510FE514-0648-4AF6-A4E5-A2880EFE7FCF}" type="presParOf" srcId="{2A17DABF-D1F5-41B0-A7D3-2D700B8C69E3}" destId="{AF26C51A-54B7-471C-9B2C-3C9160259ACF}" srcOrd="2" destOrd="0" presId="urn:microsoft.com/office/officeart/2018/2/layout/IconVerticalSolidList"/>
    <dgm:cxn modelId="{B3A0639E-E011-46C9-BBE3-2964343C6017}" type="presParOf" srcId="{2A17DABF-D1F5-41B0-A7D3-2D700B8C69E3}" destId="{8876CB20-683B-4336-AD68-C328DB8B3B4A}" srcOrd="3" destOrd="0" presId="urn:microsoft.com/office/officeart/2018/2/layout/IconVerticalSolidList"/>
    <dgm:cxn modelId="{3CFD144A-32FF-4D4C-A79E-38F8D57802EB}" type="presParOf" srcId="{BC9568D2-C693-4596-9EDD-94D58FD6DFE5}" destId="{1B28F950-CD17-491C-AE8F-F68361DA76A6}" srcOrd="5" destOrd="0" presId="urn:microsoft.com/office/officeart/2018/2/layout/IconVerticalSolidList"/>
    <dgm:cxn modelId="{7206F9BC-A6DF-42EB-B912-5AD9A3B3A366}" type="presParOf" srcId="{BC9568D2-C693-4596-9EDD-94D58FD6DFE5}" destId="{C3C4BB0D-9772-4204-B028-37B4D91283B2}" srcOrd="6" destOrd="0" presId="urn:microsoft.com/office/officeart/2018/2/layout/IconVerticalSolidList"/>
    <dgm:cxn modelId="{BE2384B9-0153-4143-BD3A-0627D40ED850}" type="presParOf" srcId="{C3C4BB0D-9772-4204-B028-37B4D91283B2}" destId="{3682E2FE-D558-4C9C-A336-E912ECC04186}" srcOrd="0" destOrd="0" presId="urn:microsoft.com/office/officeart/2018/2/layout/IconVerticalSolidList"/>
    <dgm:cxn modelId="{DE6E4792-1FD5-4380-9DC2-CD294049E77C}" type="presParOf" srcId="{C3C4BB0D-9772-4204-B028-37B4D91283B2}" destId="{0AA77076-92DE-4A09-99CD-9D352CC06CB6}" srcOrd="1" destOrd="0" presId="urn:microsoft.com/office/officeart/2018/2/layout/IconVerticalSolidList"/>
    <dgm:cxn modelId="{8D4A74D1-9310-43E0-9BF2-C2E60BCE0121}" type="presParOf" srcId="{C3C4BB0D-9772-4204-B028-37B4D91283B2}" destId="{3E48CAF4-3D06-4C10-A9BD-8075775C8BEE}" srcOrd="2" destOrd="0" presId="urn:microsoft.com/office/officeart/2018/2/layout/IconVerticalSolidList"/>
    <dgm:cxn modelId="{FD8DF1F2-9DF5-4CCA-A65C-ECC13A34BB77}" type="presParOf" srcId="{C3C4BB0D-9772-4204-B028-37B4D91283B2}" destId="{DA30E6F0-C529-40B6-B7D6-8FFF8E214707}" srcOrd="3" destOrd="0" presId="urn:microsoft.com/office/officeart/2018/2/layout/IconVerticalSolidList"/>
    <dgm:cxn modelId="{AA4E96A9-6999-45E5-AC94-069E8883C262}" type="presParOf" srcId="{BC9568D2-C693-4596-9EDD-94D58FD6DFE5}" destId="{22A7E615-AC41-462E-8C4F-C7BAD64650E1}" srcOrd="7" destOrd="0" presId="urn:microsoft.com/office/officeart/2018/2/layout/IconVerticalSolidList"/>
    <dgm:cxn modelId="{3E4F8C6B-05AC-441E-AB84-3861C3F9D9D8}" type="presParOf" srcId="{BC9568D2-C693-4596-9EDD-94D58FD6DFE5}" destId="{804FD403-4454-457E-8845-A52F69112156}" srcOrd="8" destOrd="0" presId="urn:microsoft.com/office/officeart/2018/2/layout/IconVerticalSolidList"/>
    <dgm:cxn modelId="{4C6C4DBF-2E46-4AC0-ACAA-EB6D743A191A}" type="presParOf" srcId="{804FD403-4454-457E-8845-A52F69112156}" destId="{19C19775-BC6F-4B55-A37B-96B4906DB53A}" srcOrd="0" destOrd="0" presId="urn:microsoft.com/office/officeart/2018/2/layout/IconVerticalSolidList"/>
    <dgm:cxn modelId="{002D03DF-C78E-4C3E-8534-284A8B1BE944}" type="presParOf" srcId="{804FD403-4454-457E-8845-A52F69112156}" destId="{E112C692-537A-4F25-BF3C-A3C2CFD6679A}" srcOrd="1" destOrd="0" presId="urn:microsoft.com/office/officeart/2018/2/layout/IconVerticalSolidList"/>
    <dgm:cxn modelId="{722475D2-F1B4-49B2-BC11-233EC59DF642}" type="presParOf" srcId="{804FD403-4454-457E-8845-A52F69112156}" destId="{E285BB92-4983-4FF6-8C8C-859E28E26AA7}" srcOrd="2" destOrd="0" presId="urn:microsoft.com/office/officeart/2018/2/layout/IconVerticalSolidList"/>
    <dgm:cxn modelId="{367541A4-577C-4BFC-8664-B212F6861AA0}" type="presParOf" srcId="{804FD403-4454-457E-8845-A52F69112156}" destId="{C1DB45FA-314D-4D22-9D7A-A9C805E5B0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DEDCBD-6017-4A6E-80CC-64BA0A7B79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9F46AB-D612-4676-9CB6-CE52DF7DC748}">
      <dgm:prSet/>
      <dgm:spPr/>
      <dgm:t>
        <a:bodyPr/>
        <a:lstStyle/>
        <a:p>
          <a:pPr>
            <a:defRPr cap="all"/>
          </a:pPr>
          <a:r>
            <a:rPr lang="en-US"/>
            <a:t>Compares MI Between Gaussians</a:t>
          </a:r>
        </a:p>
      </dgm:t>
    </dgm:pt>
    <dgm:pt modelId="{3EB31E2D-733E-4FF5-9923-27BB6B299AFE}" type="parTrans" cxnId="{E8B2A194-D226-4547-B04F-093593448AAF}">
      <dgm:prSet/>
      <dgm:spPr/>
      <dgm:t>
        <a:bodyPr/>
        <a:lstStyle/>
        <a:p>
          <a:endParaRPr lang="en-US"/>
        </a:p>
      </dgm:t>
    </dgm:pt>
    <dgm:pt modelId="{443935FC-C2CF-4C20-9B94-987014005A62}" type="sibTrans" cxnId="{E8B2A194-D226-4547-B04F-093593448AAF}">
      <dgm:prSet/>
      <dgm:spPr/>
      <dgm:t>
        <a:bodyPr/>
        <a:lstStyle/>
        <a:p>
          <a:endParaRPr lang="en-US"/>
        </a:p>
      </dgm:t>
    </dgm:pt>
    <dgm:pt modelId="{6BC52C33-5940-47A4-91D8-9D6EF53822C8}">
      <dgm:prSet/>
      <dgm:spPr/>
      <dgm:t>
        <a:bodyPr/>
        <a:lstStyle/>
        <a:p>
          <a:pPr>
            <a:defRPr cap="all"/>
          </a:pPr>
          <a:r>
            <a:rPr lang="en-US"/>
            <a:t>Reduces to Euclidean Distance</a:t>
          </a:r>
        </a:p>
      </dgm:t>
    </dgm:pt>
    <dgm:pt modelId="{1209D6B8-F339-463E-895C-AD91A990ECF9}" type="parTrans" cxnId="{74E43EA0-364D-4883-98A4-6CC383BAA0AB}">
      <dgm:prSet/>
      <dgm:spPr/>
      <dgm:t>
        <a:bodyPr/>
        <a:lstStyle/>
        <a:p>
          <a:endParaRPr lang="en-US"/>
        </a:p>
      </dgm:t>
    </dgm:pt>
    <dgm:pt modelId="{63F1488E-8229-4FF3-95CA-70B63446F9C7}" type="sibTrans" cxnId="{74E43EA0-364D-4883-98A4-6CC383BAA0AB}">
      <dgm:prSet/>
      <dgm:spPr/>
      <dgm:t>
        <a:bodyPr/>
        <a:lstStyle/>
        <a:p>
          <a:endParaRPr lang="en-US"/>
        </a:p>
      </dgm:t>
    </dgm:pt>
    <dgm:pt modelId="{ADB161D3-B906-4956-AC58-4477E42D2E20}">
      <dgm:prSet/>
      <dgm:spPr/>
      <dgm:t>
        <a:bodyPr/>
        <a:lstStyle/>
        <a:p>
          <a:pPr>
            <a:defRPr cap="all"/>
          </a:pPr>
          <a:r>
            <a:rPr lang="en-US"/>
            <a:t>Preserves the Structure</a:t>
          </a:r>
        </a:p>
      </dgm:t>
    </dgm:pt>
    <dgm:pt modelId="{EFB9DA46-E9B4-4962-9EF3-0E0970F023F5}" type="parTrans" cxnId="{FE1F596E-CAD4-40B4-ACA5-3CC61C655632}">
      <dgm:prSet/>
      <dgm:spPr/>
      <dgm:t>
        <a:bodyPr/>
        <a:lstStyle/>
        <a:p>
          <a:endParaRPr lang="en-US"/>
        </a:p>
      </dgm:t>
    </dgm:pt>
    <dgm:pt modelId="{869253BD-E0B5-41F2-9AAC-56A71E8EB42B}" type="sibTrans" cxnId="{FE1F596E-CAD4-40B4-ACA5-3CC61C655632}">
      <dgm:prSet/>
      <dgm:spPr/>
      <dgm:t>
        <a:bodyPr/>
        <a:lstStyle/>
        <a:p>
          <a:endParaRPr lang="en-US"/>
        </a:p>
      </dgm:t>
    </dgm:pt>
    <dgm:pt modelId="{3D20A4B0-0496-4E10-894C-C1E3B50377D1}" type="pres">
      <dgm:prSet presAssocID="{D1DEDCBD-6017-4A6E-80CC-64BA0A7B795A}" presName="root" presStyleCnt="0">
        <dgm:presLayoutVars>
          <dgm:dir/>
          <dgm:resizeHandles val="exact"/>
        </dgm:presLayoutVars>
      </dgm:prSet>
      <dgm:spPr/>
    </dgm:pt>
    <dgm:pt modelId="{2CE92582-3326-499D-8B80-DAEAB746B833}" type="pres">
      <dgm:prSet presAssocID="{3B9F46AB-D612-4676-9CB6-CE52DF7DC748}" presName="compNode" presStyleCnt="0"/>
      <dgm:spPr/>
    </dgm:pt>
    <dgm:pt modelId="{B6DB66F7-1478-41C4-8776-E029E371022E}" type="pres">
      <dgm:prSet presAssocID="{3B9F46AB-D612-4676-9CB6-CE52DF7DC748}" presName="iconBgRect" presStyleLbl="bgShp" presStyleIdx="0" presStyleCnt="3"/>
      <dgm:spPr/>
    </dgm:pt>
    <dgm:pt modelId="{2B422CE0-0BF3-4C94-9F6D-A2F0142B6D34}" type="pres">
      <dgm:prSet presAssocID="{3B9F46AB-D612-4676-9CB6-CE52DF7DC7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0ED5A90F-66FC-46C7-8C7C-6471FC37E23D}" type="pres">
      <dgm:prSet presAssocID="{3B9F46AB-D612-4676-9CB6-CE52DF7DC748}" presName="spaceRect" presStyleCnt="0"/>
      <dgm:spPr/>
    </dgm:pt>
    <dgm:pt modelId="{BD5CB787-5FF1-4AF9-A340-AD203D6EEA51}" type="pres">
      <dgm:prSet presAssocID="{3B9F46AB-D612-4676-9CB6-CE52DF7DC748}" presName="textRect" presStyleLbl="revTx" presStyleIdx="0" presStyleCnt="3">
        <dgm:presLayoutVars>
          <dgm:chMax val="1"/>
          <dgm:chPref val="1"/>
        </dgm:presLayoutVars>
      </dgm:prSet>
      <dgm:spPr/>
    </dgm:pt>
    <dgm:pt modelId="{08DBA5AD-01FC-410B-A797-91CCAD1700BF}" type="pres">
      <dgm:prSet presAssocID="{443935FC-C2CF-4C20-9B94-987014005A62}" presName="sibTrans" presStyleCnt="0"/>
      <dgm:spPr/>
    </dgm:pt>
    <dgm:pt modelId="{E1FA076D-167F-4C53-AD24-85DC7BC30E71}" type="pres">
      <dgm:prSet presAssocID="{6BC52C33-5940-47A4-91D8-9D6EF53822C8}" presName="compNode" presStyleCnt="0"/>
      <dgm:spPr/>
    </dgm:pt>
    <dgm:pt modelId="{97655853-8D69-4497-9983-07F3C6357312}" type="pres">
      <dgm:prSet presAssocID="{6BC52C33-5940-47A4-91D8-9D6EF53822C8}" presName="iconBgRect" presStyleLbl="bgShp" presStyleIdx="1" presStyleCnt="3"/>
      <dgm:spPr/>
    </dgm:pt>
    <dgm:pt modelId="{A72D2283-0F17-4022-A137-9D7F3925B7FC}" type="pres">
      <dgm:prSet presAssocID="{6BC52C33-5940-47A4-91D8-9D6EF53822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E71ED381-0C5D-4158-84EC-83E3C9B0323F}" type="pres">
      <dgm:prSet presAssocID="{6BC52C33-5940-47A4-91D8-9D6EF53822C8}" presName="spaceRect" presStyleCnt="0"/>
      <dgm:spPr/>
    </dgm:pt>
    <dgm:pt modelId="{079903E4-C168-48A3-BB02-AF2FBA64D0D9}" type="pres">
      <dgm:prSet presAssocID="{6BC52C33-5940-47A4-91D8-9D6EF53822C8}" presName="textRect" presStyleLbl="revTx" presStyleIdx="1" presStyleCnt="3">
        <dgm:presLayoutVars>
          <dgm:chMax val="1"/>
          <dgm:chPref val="1"/>
        </dgm:presLayoutVars>
      </dgm:prSet>
      <dgm:spPr/>
    </dgm:pt>
    <dgm:pt modelId="{F43E7C0F-30E4-4B31-9C4B-CF735E2D7899}" type="pres">
      <dgm:prSet presAssocID="{63F1488E-8229-4FF3-95CA-70B63446F9C7}" presName="sibTrans" presStyleCnt="0"/>
      <dgm:spPr/>
    </dgm:pt>
    <dgm:pt modelId="{96F4334A-9DE4-4EDC-B70F-1128927D8D1D}" type="pres">
      <dgm:prSet presAssocID="{ADB161D3-B906-4956-AC58-4477E42D2E20}" presName="compNode" presStyleCnt="0"/>
      <dgm:spPr/>
    </dgm:pt>
    <dgm:pt modelId="{5578E21E-81EB-4637-9136-538AAA9C4477}" type="pres">
      <dgm:prSet presAssocID="{ADB161D3-B906-4956-AC58-4477E42D2E20}" presName="iconBgRect" presStyleLbl="bgShp" presStyleIdx="2" presStyleCnt="3"/>
      <dgm:spPr/>
    </dgm:pt>
    <dgm:pt modelId="{B9C4E917-ED06-4B9E-A896-2E44F5B53BEC}" type="pres">
      <dgm:prSet presAssocID="{ADB161D3-B906-4956-AC58-4477E42D2E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B5DF49A5-65C1-4775-BA67-73F07B0FCB88}" type="pres">
      <dgm:prSet presAssocID="{ADB161D3-B906-4956-AC58-4477E42D2E20}" presName="spaceRect" presStyleCnt="0"/>
      <dgm:spPr/>
    </dgm:pt>
    <dgm:pt modelId="{51C04D55-35BA-4DA0-9A1B-5867DB31608D}" type="pres">
      <dgm:prSet presAssocID="{ADB161D3-B906-4956-AC58-4477E42D2E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481604-2271-44F6-86D5-362FEE3DB1B4}" type="presOf" srcId="{3B9F46AB-D612-4676-9CB6-CE52DF7DC748}" destId="{BD5CB787-5FF1-4AF9-A340-AD203D6EEA51}" srcOrd="0" destOrd="0" presId="urn:microsoft.com/office/officeart/2018/5/layout/IconCircleLabelList"/>
    <dgm:cxn modelId="{1094CF3F-699B-4B19-AF2F-B9E53E165380}" type="presOf" srcId="{ADB161D3-B906-4956-AC58-4477E42D2E20}" destId="{51C04D55-35BA-4DA0-9A1B-5867DB31608D}" srcOrd="0" destOrd="0" presId="urn:microsoft.com/office/officeart/2018/5/layout/IconCircleLabelList"/>
    <dgm:cxn modelId="{FE1F596E-CAD4-40B4-ACA5-3CC61C655632}" srcId="{D1DEDCBD-6017-4A6E-80CC-64BA0A7B795A}" destId="{ADB161D3-B906-4956-AC58-4477E42D2E20}" srcOrd="2" destOrd="0" parTransId="{EFB9DA46-E9B4-4962-9EF3-0E0970F023F5}" sibTransId="{869253BD-E0B5-41F2-9AAC-56A71E8EB42B}"/>
    <dgm:cxn modelId="{33439494-DEED-4A53-A050-51C61BA0D115}" type="presOf" srcId="{D1DEDCBD-6017-4A6E-80CC-64BA0A7B795A}" destId="{3D20A4B0-0496-4E10-894C-C1E3B50377D1}" srcOrd="0" destOrd="0" presId="urn:microsoft.com/office/officeart/2018/5/layout/IconCircleLabelList"/>
    <dgm:cxn modelId="{E8B2A194-D226-4547-B04F-093593448AAF}" srcId="{D1DEDCBD-6017-4A6E-80CC-64BA0A7B795A}" destId="{3B9F46AB-D612-4676-9CB6-CE52DF7DC748}" srcOrd="0" destOrd="0" parTransId="{3EB31E2D-733E-4FF5-9923-27BB6B299AFE}" sibTransId="{443935FC-C2CF-4C20-9B94-987014005A62}"/>
    <dgm:cxn modelId="{74E43EA0-364D-4883-98A4-6CC383BAA0AB}" srcId="{D1DEDCBD-6017-4A6E-80CC-64BA0A7B795A}" destId="{6BC52C33-5940-47A4-91D8-9D6EF53822C8}" srcOrd="1" destOrd="0" parTransId="{1209D6B8-F339-463E-895C-AD91A990ECF9}" sibTransId="{63F1488E-8229-4FF3-95CA-70B63446F9C7}"/>
    <dgm:cxn modelId="{86E17CE2-43E9-4899-8635-13BFFF668ABE}" type="presOf" srcId="{6BC52C33-5940-47A4-91D8-9D6EF53822C8}" destId="{079903E4-C168-48A3-BB02-AF2FBA64D0D9}" srcOrd="0" destOrd="0" presId="urn:microsoft.com/office/officeart/2018/5/layout/IconCircleLabelList"/>
    <dgm:cxn modelId="{BE4F7811-32D9-41CA-B444-733CDB2B1931}" type="presParOf" srcId="{3D20A4B0-0496-4E10-894C-C1E3B50377D1}" destId="{2CE92582-3326-499D-8B80-DAEAB746B833}" srcOrd="0" destOrd="0" presId="urn:microsoft.com/office/officeart/2018/5/layout/IconCircleLabelList"/>
    <dgm:cxn modelId="{78D47FD6-0711-4B73-8105-E1360598376B}" type="presParOf" srcId="{2CE92582-3326-499D-8B80-DAEAB746B833}" destId="{B6DB66F7-1478-41C4-8776-E029E371022E}" srcOrd="0" destOrd="0" presId="urn:microsoft.com/office/officeart/2018/5/layout/IconCircleLabelList"/>
    <dgm:cxn modelId="{8B223B5E-111F-4D31-989D-F87A75981B32}" type="presParOf" srcId="{2CE92582-3326-499D-8B80-DAEAB746B833}" destId="{2B422CE0-0BF3-4C94-9F6D-A2F0142B6D34}" srcOrd="1" destOrd="0" presId="urn:microsoft.com/office/officeart/2018/5/layout/IconCircleLabelList"/>
    <dgm:cxn modelId="{0FB58A20-F029-4201-81D2-E0BC898C8CBD}" type="presParOf" srcId="{2CE92582-3326-499D-8B80-DAEAB746B833}" destId="{0ED5A90F-66FC-46C7-8C7C-6471FC37E23D}" srcOrd="2" destOrd="0" presId="urn:microsoft.com/office/officeart/2018/5/layout/IconCircleLabelList"/>
    <dgm:cxn modelId="{831EC855-83A6-4D3A-875C-BBB0C58E34C2}" type="presParOf" srcId="{2CE92582-3326-499D-8B80-DAEAB746B833}" destId="{BD5CB787-5FF1-4AF9-A340-AD203D6EEA51}" srcOrd="3" destOrd="0" presId="urn:microsoft.com/office/officeart/2018/5/layout/IconCircleLabelList"/>
    <dgm:cxn modelId="{27374E01-9698-4B16-933B-7FBFDBD9BEA7}" type="presParOf" srcId="{3D20A4B0-0496-4E10-894C-C1E3B50377D1}" destId="{08DBA5AD-01FC-410B-A797-91CCAD1700BF}" srcOrd="1" destOrd="0" presId="urn:microsoft.com/office/officeart/2018/5/layout/IconCircleLabelList"/>
    <dgm:cxn modelId="{A7B02F40-6320-4CF4-BF39-427CFF0239B1}" type="presParOf" srcId="{3D20A4B0-0496-4E10-894C-C1E3B50377D1}" destId="{E1FA076D-167F-4C53-AD24-85DC7BC30E71}" srcOrd="2" destOrd="0" presId="urn:microsoft.com/office/officeart/2018/5/layout/IconCircleLabelList"/>
    <dgm:cxn modelId="{F9D04267-31D8-4764-84C0-70C5B422FC3D}" type="presParOf" srcId="{E1FA076D-167F-4C53-AD24-85DC7BC30E71}" destId="{97655853-8D69-4497-9983-07F3C6357312}" srcOrd="0" destOrd="0" presId="urn:microsoft.com/office/officeart/2018/5/layout/IconCircleLabelList"/>
    <dgm:cxn modelId="{BCF1D4FB-A0BA-49B7-8284-1491C267F847}" type="presParOf" srcId="{E1FA076D-167F-4C53-AD24-85DC7BC30E71}" destId="{A72D2283-0F17-4022-A137-9D7F3925B7FC}" srcOrd="1" destOrd="0" presId="urn:microsoft.com/office/officeart/2018/5/layout/IconCircleLabelList"/>
    <dgm:cxn modelId="{6F0B7C1F-081A-4E49-9D29-EFA1E004EB53}" type="presParOf" srcId="{E1FA076D-167F-4C53-AD24-85DC7BC30E71}" destId="{E71ED381-0C5D-4158-84EC-83E3C9B0323F}" srcOrd="2" destOrd="0" presId="urn:microsoft.com/office/officeart/2018/5/layout/IconCircleLabelList"/>
    <dgm:cxn modelId="{839CB631-8B38-40C2-A481-27C08183E854}" type="presParOf" srcId="{E1FA076D-167F-4C53-AD24-85DC7BC30E71}" destId="{079903E4-C168-48A3-BB02-AF2FBA64D0D9}" srcOrd="3" destOrd="0" presId="urn:microsoft.com/office/officeart/2018/5/layout/IconCircleLabelList"/>
    <dgm:cxn modelId="{EB929251-FB94-4754-862D-D84195FE8897}" type="presParOf" srcId="{3D20A4B0-0496-4E10-894C-C1E3B50377D1}" destId="{F43E7C0F-30E4-4B31-9C4B-CF735E2D7899}" srcOrd="3" destOrd="0" presId="urn:microsoft.com/office/officeart/2018/5/layout/IconCircleLabelList"/>
    <dgm:cxn modelId="{28EEDAB6-BEB8-4634-9DCB-34AF39E7B5A7}" type="presParOf" srcId="{3D20A4B0-0496-4E10-894C-C1E3B50377D1}" destId="{96F4334A-9DE4-4EDC-B70F-1128927D8D1D}" srcOrd="4" destOrd="0" presId="urn:microsoft.com/office/officeart/2018/5/layout/IconCircleLabelList"/>
    <dgm:cxn modelId="{10E03E2F-9572-4CA9-BF19-DDA9DA9D0395}" type="presParOf" srcId="{96F4334A-9DE4-4EDC-B70F-1128927D8D1D}" destId="{5578E21E-81EB-4637-9136-538AAA9C4477}" srcOrd="0" destOrd="0" presId="urn:microsoft.com/office/officeart/2018/5/layout/IconCircleLabelList"/>
    <dgm:cxn modelId="{009A20FE-E84C-43A6-A8E9-2892EC0BF6CA}" type="presParOf" srcId="{96F4334A-9DE4-4EDC-B70F-1128927D8D1D}" destId="{B9C4E917-ED06-4B9E-A896-2E44F5B53BEC}" srcOrd="1" destOrd="0" presId="urn:microsoft.com/office/officeart/2018/5/layout/IconCircleLabelList"/>
    <dgm:cxn modelId="{32FEB50A-F180-4A7E-B029-6B2DCC763C2B}" type="presParOf" srcId="{96F4334A-9DE4-4EDC-B70F-1128927D8D1D}" destId="{B5DF49A5-65C1-4775-BA67-73F07B0FCB88}" srcOrd="2" destOrd="0" presId="urn:microsoft.com/office/officeart/2018/5/layout/IconCircleLabelList"/>
    <dgm:cxn modelId="{C4E9C89B-272D-4DD6-9758-F388FC3384BF}" type="presParOf" srcId="{96F4334A-9DE4-4EDC-B70F-1128927D8D1D}" destId="{51C04D55-35BA-4DA0-9A1B-5867DB3160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154D79-6FE8-433F-B8C5-807A02940C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78C0A7-E92F-45F3-9CBB-6B1958D8CE3B}">
      <dgm:prSet/>
      <dgm:spPr/>
      <dgm:t>
        <a:bodyPr/>
        <a:lstStyle/>
        <a:p>
          <a:pPr>
            <a:defRPr cap="all"/>
          </a:pPr>
          <a:r>
            <a:rPr lang="en-US" dirty="0"/>
            <a:t>Model Local Clustering of Neurons </a:t>
          </a:r>
        </a:p>
      </dgm:t>
    </dgm:pt>
    <dgm:pt modelId="{A8D81FB2-2BC7-4282-A570-98CB329DD0F5}" type="parTrans" cxnId="{39629B81-0467-4A31-8375-DD40B2455E40}">
      <dgm:prSet/>
      <dgm:spPr/>
      <dgm:t>
        <a:bodyPr/>
        <a:lstStyle/>
        <a:p>
          <a:endParaRPr lang="en-US"/>
        </a:p>
      </dgm:t>
    </dgm:pt>
    <dgm:pt modelId="{B1C5907E-8934-4577-8A03-9697A77D6B77}" type="sibTrans" cxnId="{39629B81-0467-4A31-8375-DD40B2455E40}">
      <dgm:prSet/>
      <dgm:spPr/>
      <dgm:t>
        <a:bodyPr/>
        <a:lstStyle/>
        <a:p>
          <a:endParaRPr lang="en-US"/>
        </a:p>
      </dgm:t>
    </dgm:pt>
    <dgm:pt modelId="{FFBA42E2-1D1E-41A5-BF8D-6A79F6363153}">
      <dgm:prSet/>
      <dgm:spPr/>
      <dgm:t>
        <a:bodyPr/>
        <a:lstStyle/>
        <a:p>
          <a:pPr>
            <a:defRPr cap="all"/>
          </a:pPr>
          <a:r>
            <a:rPr lang="en-US" dirty="0"/>
            <a:t>Maintain minimal but existing connections between neighboring clusters</a:t>
          </a:r>
        </a:p>
      </dgm:t>
    </dgm:pt>
    <dgm:pt modelId="{3FE3021E-A64A-4FFD-8364-E90234288D82}" type="parTrans" cxnId="{115530C2-C2A2-4C1A-ABDB-146F178443F0}">
      <dgm:prSet/>
      <dgm:spPr/>
      <dgm:t>
        <a:bodyPr/>
        <a:lstStyle/>
        <a:p>
          <a:endParaRPr lang="en-US"/>
        </a:p>
      </dgm:t>
    </dgm:pt>
    <dgm:pt modelId="{D26E2D23-070B-4010-A564-09F5DAB561EE}" type="sibTrans" cxnId="{115530C2-C2A2-4C1A-ABDB-146F178443F0}">
      <dgm:prSet/>
      <dgm:spPr/>
      <dgm:t>
        <a:bodyPr/>
        <a:lstStyle/>
        <a:p>
          <a:endParaRPr lang="en-US"/>
        </a:p>
      </dgm:t>
    </dgm:pt>
    <dgm:pt modelId="{F8545E22-020F-4BA3-930A-6EA25D929AA9}">
      <dgm:prSet/>
      <dgm:spPr/>
      <dgm:t>
        <a:bodyPr/>
        <a:lstStyle/>
        <a:p>
          <a:pPr>
            <a:defRPr cap="all"/>
          </a:pPr>
          <a:r>
            <a:rPr lang="en-US" dirty="0"/>
            <a:t>Train Clusters to be Experts but shares knowledge</a:t>
          </a:r>
        </a:p>
      </dgm:t>
    </dgm:pt>
    <dgm:pt modelId="{A8A0580C-CBE8-4DE5-9D5C-9D6572096D35}" type="parTrans" cxnId="{67DAC403-AA27-47D3-A1CF-877336D3A2F0}">
      <dgm:prSet/>
      <dgm:spPr/>
      <dgm:t>
        <a:bodyPr/>
        <a:lstStyle/>
        <a:p>
          <a:endParaRPr lang="en-US"/>
        </a:p>
      </dgm:t>
    </dgm:pt>
    <dgm:pt modelId="{287EEBBC-2D72-410F-80EE-F31F1685A397}" type="sibTrans" cxnId="{67DAC403-AA27-47D3-A1CF-877336D3A2F0}">
      <dgm:prSet/>
      <dgm:spPr/>
      <dgm:t>
        <a:bodyPr/>
        <a:lstStyle/>
        <a:p>
          <a:endParaRPr lang="en-US"/>
        </a:p>
      </dgm:t>
    </dgm:pt>
    <dgm:pt modelId="{4F1E1DCD-2CDA-45A0-9630-C1F47F9DC290}" type="pres">
      <dgm:prSet presAssocID="{91154D79-6FE8-433F-B8C5-807A02940C76}" presName="root" presStyleCnt="0">
        <dgm:presLayoutVars>
          <dgm:dir/>
          <dgm:resizeHandles val="exact"/>
        </dgm:presLayoutVars>
      </dgm:prSet>
      <dgm:spPr/>
    </dgm:pt>
    <dgm:pt modelId="{AB9A3168-5869-40A2-A20B-903C4DBD3BC4}" type="pres">
      <dgm:prSet presAssocID="{9778C0A7-E92F-45F3-9CBB-6B1958D8CE3B}" presName="compNode" presStyleCnt="0"/>
      <dgm:spPr/>
    </dgm:pt>
    <dgm:pt modelId="{0FA185A4-052B-4AD4-9196-CEA7BAC14450}" type="pres">
      <dgm:prSet presAssocID="{9778C0A7-E92F-45F3-9CBB-6B1958D8CE3B}" presName="iconBgRect" presStyleLbl="bgShp" presStyleIdx="0" presStyleCnt="3"/>
      <dgm:spPr/>
    </dgm:pt>
    <dgm:pt modelId="{C6B4889D-480A-4427-BD0E-C97464659174}" type="pres">
      <dgm:prSet presAssocID="{9778C0A7-E92F-45F3-9CBB-6B1958D8CE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C607268-782F-4FC7-9443-67D07695C631}" type="pres">
      <dgm:prSet presAssocID="{9778C0A7-E92F-45F3-9CBB-6B1958D8CE3B}" presName="spaceRect" presStyleCnt="0"/>
      <dgm:spPr/>
    </dgm:pt>
    <dgm:pt modelId="{FD7D1AB6-D42F-40B0-BFD4-578DBECD86FB}" type="pres">
      <dgm:prSet presAssocID="{9778C0A7-E92F-45F3-9CBB-6B1958D8CE3B}" presName="textRect" presStyleLbl="revTx" presStyleIdx="0" presStyleCnt="3">
        <dgm:presLayoutVars>
          <dgm:chMax val="1"/>
          <dgm:chPref val="1"/>
        </dgm:presLayoutVars>
      </dgm:prSet>
      <dgm:spPr/>
    </dgm:pt>
    <dgm:pt modelId="{5AA0FA2E-550E-4A20-AED4-0BDBC657B4B1}" type="pres">
      <dgm:prSet presAssocID="{B1C5907E-8934-4577-8A03-9697A77D6B77}" presName="sibTrans" presStyleCnt="0"/>
      <dgm:spPr/>
    </dgm:pt>
    <dgm:pt modelId="{966FC4A8-EFBB-4201-AAAA-7DEAC25C8009}" type="pres">
      <dgm:prSet presAssocID="{FFBA42E2-1D1E-41A5-BF8D-6A79F6363153}" presName="compNode" presStyleCnt="0"/>
      <dgm:spPr/>
    </dgm:pt>
    <dgm:pt modelId="{7E07C3A5-334A-4951-8F1A-D07FB7CA427C}" type="pres">
      <dgm:prSet presAssocID="{FFBA42E2-1D1E-41A5-BF8D-6A79F6363153}" presName="iconBgRect" presStyleLbl="bgShp" presStyleIdx="1" presStyleCnt="3"/>
      <dgm:spPr/>
    </dgm:pt>
    <dgm:pt modelId="{1641B93E-BFFA-4314-A8A2-C1B3D1CEA68C}" type="pres">
      <dgm:prSet presAssocID="{FFBA42E2-1D1E-41A5-BF8D-6A79F63631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A01587B-E86A-4047-9981-2616A37FCDBF}" type="pres">
      <dgm:prSet presAssocID="{FFBA42E2-1D1E-41A5-BF8D-6A79F6363153}" presName="spaceRect" presStyleCnt="0"/>
      <dgm:spPr/>
    </dgm:pt>
    <dgm:pt modelId="{A26C40A9-041D-41E0-808A-982CAD15C35E}" type="pres">
      <dgm:prSet presAssocID="{FFBA42E2-1D1E-41A5-BF8D-6A79F6363153}" presName="textRect" presStyleLbl="revTx" presStyleIdx="1" presStyleCnt="3">
        <dgm:presLayoutVars>
          <dgm:chMax val="1"/>
          <dgm:chPref val="1"/>
        </dgm:presLayoutVars>
      </dgm:prSet>
      <dgm:spPr/>
    </dgm:pt>
    <dgm:pt modelId="{B42E684B-B9FC-476E-B013-74829CBAB3A6}" type="pres">
      <dgm:prSet presAssocID="{D26E2D23-070B-4010-A564-09F5DAB561EE}" presName="sibTrans" presStyleCnt="0"/>
      <dgm:spPr/>
    </dgm:pt>
    <dgm:pt modelId="{B0BCD2A8-0499-4969-8485-6CD82261A391}" type="pres">
      <dgm:prSet presAssocID="{F8545E22-020F-4BA3-930A-6EA25D929AA9}" presName="compNode" presStyleCnt="0"/>
      <dgm:spPr/>
    </dgm:pt>
    <dgm:pt modelId="{ABE2C76E-87C7-4395-9514-C984545A453F}" type="pres">
      <dgm:prSet presAssocID="{F8545E22-020F-4BA3-930A-6EA25D929AA9}" presName="iconBgRect" presStyleLbl="bgShp" presStyleIdx="2" presStyleCnt="3"/>
      <dgm:spPr/>
    </dgm:pt>
    <dgm:pt modelId="{435F26C3-8096-409A-BEE5-3E6BF123C437}" type="pres">
      <dgm:prSet presAssocID="{F8545E22-020F-4BA3-930A-6EA25D929A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9350C4BD-E253-4C75-BC3E-713819068F0D}" type="pres">
      <dgm:prSet presAssocID="{F8545E22-020F-4BA3-930A-6EA25D929AA9}" presName="spaceRect" presStyleCnt="0"/>
      <dgm:spPr/>
    </dgm:pt>
    <dgm:pt modelId="{C6600E90-95D1-4423-9A1F-2BFF9AEB7800}" type="pres">
      <dgm:prSet presAssocID="{F8545E22-020F-4BA3-930A-6EA25D929A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DAC403-AA27-47D3-A1CF-877336D3A2F0}" srcId="{91154D79-6FE8-433F-B8C5-807A02940C76}" destId="{F8545E22-020F-4BA3-930A-6EA25D929AA9}" srcOrd="2" destOrd="0" parTransId="{A8A0580C-CBE8-4DE5-9D5C-9D6572096D35}" sibTransId="{287EEBBC-2D72-410F-80EE-F31F1685A397}"/>
    <dgm:cxn modelId="{2FB52F0D-DE60-4D9A-A758-5002C9AC8A3C}" type="presOf" srcId="{F8545E22-020F-4BA3-930A-6EA25D929AA9}" destId="{C6600E90-95D1-4423-9A1F-2BFF9AEB7800}" srcOrd="0" destOrd="0" presId="urn:microsoft.com/office/officeart/2018/5/layout/IconCircleLabelList"/>
    <dgm:cxn modelId="{80B2284B-D43E-4A66-BCBA-970FAB79BA3A}" type="presOf" srcId="{FFBA42E2-1D1E-41A5-BF8D-6A79F6363153}" destId="{A26C40A9-041D-41E0-808A-982CAD15C35E}" srcOrd="0" destOrd="0" presId="urn:microsoft.com/office/officeart/2018/5/layout/IconCircleLabelList"/>
    <dgm:cxn modelId="{2B204160-8F53-4486-AF12-29DD57357241}" type="presOf" srcId="{9778C0A7-E92F-45F3-9CBB-6B1958D8CE3B}" destId="{FD7D1AB6-D42F-40B0-BFD4-578DBECD86FB}" srcOrd="0" destOrd="0" presId="urn:microsoft.com/office/officeart/2018/5/layout/IconCircleLabelList"/>
    <dgm:cxn modelId="{39629B81-0467-4A31-8375-DD40B2455E40}" srcId="{91154D79-6FE8-433F-B8C5-807A02940C76}" destId="{9778C0A7-E92F-45F3-9CBB-6B1958D8CE3B}" srcOrd="0" destOrd="0" parTransId="{A8D81FB2-2BC7-4282-A570-98CB329DD0F5}" sibTransId="{B1C5907E-8934-4577-8A03-9697A77D6B77}"/>
    <dgm:cxn modelId="{115530C2-C2A2-4C1A-ABDB-146F178443F0}" srcId="{91154D79-6FE8-433F-B8C5-807A02940C76}" destId="{FFBA42E2-1D1E-41A5-BF8D-6A79F6363153}" srcOrd="1" destOrd="0" parTransId="{3FE3021E-A64A-4FFD-8364-E90234288D82}" sibTransId="{D26E2D23-070B-4010-A564-09F5DAB561EE}"/>
    <dgm:cxn modelId="{67C607CE-CE18-42F5-8077-1AA2416BCCD8}" type="presOf" srcId="{91154D79-6FE8-433F-B8C5-807A02940C76}" destId="{4F1E1DCD-2CDA-45A0-9630-C1F47F9DC290}" srcOrd="0" destOrd="0" presId="urn:microsoft.com/office/officeart/2018/5/layout/IconCircleLabelList"/>
    <dgm:cxn modelId="{ED2A2A8D-20EA-4B74-AACD-B203552B10C1}" type="presParOf" srcId="{4F1E1DCD-2CDA-45A0-9630-C1F47F9DC290}" destId="{AB9A3168-5869-40A2-A20B-903C4DBD3BC4}" srcOrd="0" destOrd="0" presId="urn:microsoft.com/office/officeart/2018/5/layout/IconCircleLabelList"/>
    <dgm:cxn modelId="{4936476A-265A-44CB-974C-4F2C8391DCB5}" type="presParOf" srcId="{AB9A3168-5869-40A2-A20B-903C4DBD3BC4}" destId="{0FA185A4-052B-4AD4-9196-CEA7BAC14450}" srcOrd="0" destOrd="0" presId="urn:microsoft.com/office/officeart/2018/5/layout/IconCircleLabelList"/>
    <dgm:cxn modelId="{EF22BACD-3EEB-43FF-BBFB-408AF2956F51}" type="presParOf" srcId="{AB9A3168-5869-40A2-A20B-903C4DBD3BC4}" destId="{C6B4889D-480A-4427-BD0E-C97464659174}" srcOrd="1" destOrd="0" presId="urn:microsoft.com/office/officeart/2018/5/layout/IconCircleLabelList"/>
    <dgm:cxn modelId="{D736A978-B1C6-4968-B72B-DEE25A552FCF}" type="presParOf" srcId="{AB9A3168-5869-40A2-A20B-903C4DBD3BC4}" destId="{2C607268-782F-4FC7-9443-67D07695C631}" srcOrd="2" destOrd="0" presId="urn:microsoft.com/office/officeart/2018/5/layout/IconCircleLabelList"/>
    <dgm:cxn modelId="{30E94D1C-35D9-41C8-B088-C53DAFBD773E}" type="presParOf" srcId="{AB9A3168-5869-40A2-A20B-903C4DBD3BC4}" destId="{FD7D1AB6-D42F-40B0-BFD4-578DBECD86FB}" srcOrd="3" destOrd="0" presId="urn:microsoft.com/office/officeart/2018/5/layout/IconCircleLabelList"/>
    <dgm:cxn modelId="{563D1BA0-9523-40C1-85D4-A62CC16EDD57}" type="presParOf" srcId="{4F1E1DCD-2CDA-45A0-9630-C1F47F9DC290}" destId="{5AA0FA2E-550E-4A20-AED4-0BDBC657B4B1}" srcOrd="1" destOrd="0" presId="urn:microsoft.com/office/officeart/2018/5/layout/IconCircleLabelList"/>
    <dgm:cxn modelId="{60B20122-3097-4666-8766-94E3BC5C44C3}" type="presParOf" srcId="{4F1E1DCD-2CDA-45A0-9630-C1F47F9DC290}" destId="{966FC4A8-EFBB-4201-AAAA-7DEAC25C8009}" srcOrd="2" destOrd="0" presId="urn:microsoft.com/office/officeart/2018/5/layout/IconCircleLabelList"/>
    <dgm:cxn modelId="{3F4B44F9-083C-4F63-AEC8-34CE9609D2AA}" type="presParOf" srcId="{966FC4A8-EFBB-4201-AAAA-7DEAC25C8009}" destId="{7E07C3A5-334A-4951-8F1A-D07FB7CA427C}" srcOrd="0" destOrd="0" presId="urn:microsoft.com/office/officeart/2018/5/layout/IconCircleLabelList"/>
    <dgm:cxn modelId="{E384D60A-B51E-47F0-B297-9A8D25B09661}" type="presParOf" srcId="{966FC4A8-EFBB-4201-AAAA-7DEAC25C8009}" destId="{1641B93E-BFFA-4314-A8A2-C1B3D1CEA68C}" srcOrd="1" destOrd="0" presId="urn:microsoft.com/office/officeart/2018/5/layout/IconCircleLabelList"/>
    <dgm:cxn modelId="{241E4504-1F04-4A26-A56F-B2EDAD7B1CCC}" type="presParOf" srcId="{966FC4A8-EFBB-4201-AAAA-7DEAC25C8009}" destId="{FA01587B-E86A-4047-9981-2616A37FCDBF}" srcOrd="2" destOrd="0" presId="urn:microsoft.com/office/officeart/2018/5/layout/IconCircleLabelList"/>
    <dgm:cxn modelId="{0CC207A6-48CD-4921-8EB2-7785AD14A458}" type="presParOf" srcId="{966FC4A8-EFBB-4201-AAAA-7DEAC25C8009}" destId="{A26C40A9-041D-41E0-808A-982CAD15C35E}" srcOrd="3" destOrd="0" presId="urn:microsoft.com/office/officeart/2018/5/layout/IconCircleLabelList"/>
    <dgm:cxn modelId="{E8275228-4EF9-4A0F-8906-5AE899A66178}" type="presParOf" srcId="{4F1E1DCD-2CDA-45A0-9630-C1F47F9DC290}" destId="{B42E684B-B9FC-476E-B013-74829CBAB3A6}" srcOrd="3" destOrd="0" presId="urn:microsoft.com/office/officeart/2018/5/layout/IconCircleLabelList"/>
    <dgm:cxn modelId="{958E8E60-CF36-4ABA-A3BA-B6DC627F892A}" type="presParOf" srcId="{4F1E1DCD-2CDA-45A0-9630-C1F47F9DC290}" destId="{B0BCD2A8-0499-4969-8485-6CD82261A391}" srcOrd="4" destOrd="0" presId="urn:microsoft.com/office/officeart/2018/5/layout/IconCircleLabelList"/>
    <dgm:cxn modelId="{552DCDD6-097E-4147-B3E8-BCFA0E177E46}" type="presParOf" srcId="{B0BCD2A8-0499-4969-8485-6CD82261A391}" destId="{ABE2C76E-87C7-4395-9514-C984545A453F}" srcOrd="0" destOrd="0" presId="urn:microsoft.com/office/officeart/2018/5/layout/IconCircleLabelList"/>
    <dgm:cxn modelId="{1A93B8E2-F014-4D5C-889D-66876964B0BB}" type="presParOf" srcId="{B0BCD2A8-0499-4969-8485-6CD82261A391}" destId="{435F26C3-8096-409A-BEE5-3E6BF123C437}" srcOrd="1" destOrd="0" presId="urn:microsoft.com/office/officeart/2018/5/layout/IconCircleLabelList"/>
    <dgm:cxn modelId="{AB2B4BF9-CED7-4367-919B-A494132A31CD}" type="presParOf" srcId="{B0BCD2A8-0499-4969-8485-6CD82261A391}" destId="{9350C4BD-E253-4C75-BC3E-713819068F0D}" srcOrd="2" destOrd="0" presId="urn:microsoft.com/office/officeart/2018/5/layout/IconCircleLabelList"/>
    <dgm:cxn modelId="{31FDACB5-1B94-4D6C-B774-EE7EA6BF809B}" type="presParOf" srcId="{B0BCD2A8-0499-4969-8485-6CD82261A391}" destId="{C6600E90-95D1-4423-9A1F-2BFF9AEB78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715A3A-ADB4-4F9A-BD22-1EBDCBFCA8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D647861-FFEC-4411-A74E-70F2D9BE2D52}">
      <dgm:prSet/>
      <dgm:spPr/>
      <dgm:t>
        <a:bodyPr/>
        <a:lstStyle/>
        <a:p>
          <a:r>
            <a:rPr lang="en-US" b="0" i="0" dirty="0"/>
            <a:t>Parametric T-SNE to Create a 2D Feature Map of Feature Space</a:t>
          </a:r>
          <a:endParaRPr lang="en-US" dirty="0"/>
        </a:p>
      </dgm:t>
    </dgm:pt>
    <dgm:pt modelId="{BB53E3AB-22DC-440F-A2CF-5D7ED09C0212}" type="parTrans" cxnId="{5317B0BD-507C-422C-8922-367C1336B090}">
      <dgm:prSet/>
      <dgm:spPr/>
      <dgm:t>
        <a:bodyPr/>
        <a:lstStyle/>
        <a:p>
          <a:endParaRPr lang="en-US"/>
        </a:p>
      </dgm:t>
    </dgm:pt>
    <dgm:pt modelId="{2DEE2C9D-D875-4EA1-BBE6-EC81824E0973}" type="sibTrans" cxnId="{5317B0BD-507C-422C-8922-367C1336B090}">
      <dgm:prSet/>
      <dgm:spPr/>
      <dgm:t>
        <a:bodyPr/>
        <a:lstStyle/>
        <a:p>
          <a:endParaRPr lang="en-US"/>
        </a:p>
      </dgm:t>
    </dgm:pt>
    <dgm:pt modelId="{DB485625-FB86-4706-B1A4-22566BABC323}">
      <dgm:prSet/>
      <dgm:spPr/>
      <dgm:t>
        <a:bodyPr/>
        <a:lstStyle/>
        <a:p>
          <a:r>
            <a:rPr lang="en-US" b="0" i="0" dirty="0"/>
            <a:t>Gate the MoEs &amp; Promote Regional Specialization with </a:t>
          </a:r>
          <a:r>
            <a:rPr lang="en-US" b="0" i="0" dirty="0" err="1"/>
            <a:t>spacial</a:t>
          </a:r>
          <a:r>
            <a:rPr lang="en-US" b="0" i="0" dirty="0"/>
            <a:t> regularization</a:t>
          </a:r>
          <a:endParaRPr lang="en-US" dirty="0"/>
        </a:p>
      </dgm:t>
    </dgm:pt>
    <dgm:pt modelId="{AEA36123-2371-41B3-B3D3-50972C9D0717}" type="parTrans" cxnId="{952E58BF-63CB-4C09-951E-DB698BDF137B}">
      <dgm:prSet/>
      <dgm:spPr/>
      <dgm:t>
        <a:bodyPr/>
        <a:lstStyle/>
        <a:p>
          <a:endParaRPr lang="en-US"/>
        </a:p>
      </dgm:t>
    </dgm:pt>
    <dgm:pt modelId="{F12EBF80-C623-4A73-BACC-DB64CC7EDB82}" type="sibTrans" cxnId="{952E58BF-63CB-4C09-951E-DB698BDF137B}">
      <dgm:prSet/>
      <dgm:spPr/>
      <dgm:t>
        <a:bodyPr/>
        <a:lstStyle/>
        <a:p>
          <a:endParaRPr lang="en-US"/>
        </a:p>
      </dgm:t>
    </dgm:pt>
    <dgm:pt modelId="{F0A34093-3A85-4A00-A9E5-7A1B565CFFF7}">
      <dgm:prSet/>
      <dgm:spPr/>
      <dgm:t>
        <a:bodyPr/>
        <a:lstStyle/>
        <a:p>
          <a:r>
            <a:rPr lang="en-US" b="0" i="0" dirty="0"/>
            <a:t>Sparsely Interconnected MoEs</a:t>
          </a:r>
          <a:endParaRPr lang="en-US" dirty="0"/>
        </a:p>
      </dgm:t>
    </dgm:pt>
    <dgm:pt modelId="{B9E6B5E4-C53F-4337-9937-8A8FB8BCF166}" type="parTrans" cxnId="{7536FEA2-29AA-41FD-9C48-0A2A4F1D8835}">
      <dgm:prSet/>
      <dgm:spPr/>
      <dgm:t>
        <a:bodyPr/>
        <a:lstStyle/>
        <a:p>
          <a:endParaRPr lang="en-US"/>
        </a:p>
      </dgm:t>
    </dgm:pt>
    <dgm:pt modelId="{2704157D-BE98-41E8-AB98-87BF6177FC24}" type="sibTrans" cxnId="{7536FEA2-29AA-41FD-9C48-0A2A4F1D8835}">
      <dgm:prSet/>
      <dgm:spPr/>
      <dgm:t>
        <a:bodyPr/>
        <a:lstStyle/>
        <a:p>
          <a:endParaRPr lang="en-US"/>
        </a:p>
      </dgm:t>
    </dgm:pt>
    <dgm:pt modelId="{A29ECE9B-8BDD-47A0-A8E7-C682E86CAD78}">
      <dgm:prSet/>
      <dgm:spPr/>
      <dgm:t>
        <a:bodyPr/>
        <a:lstStyle/>
        <a:p>
          <a:r>
            <a:rPr lang="en-US" b="0" i="0" dirty="0"/>
            <a:t>Sparsely Intra-Connected MoEs</a:t>
          </a:r>
          <a:endParaRPr lang="en-US" dirty="0"/>
        </a:p>
      </dgm:t>
    </dgm:pt>
    <dgm:pt modelId="{E2656002-BFE8-444A-AA9D-67C484F307D1}" type="parTrans" cxnId="{93D8F240-82C5-46C0-B332-88D8902D4AC2}">
      <dgm:prSet/>
      <dgm:spPr/>
      <dgm:t>
        <a:bodyPr/>
        <a:lstStyle/>
        <a:p>
          <a:endParaRPr lang="en-US"/>
        </a:p>
      </dgm:t>
    </dgm:pt>
    <dgm:pt modelId="{8CE674CC-5FE2-48AA-BEE0-11EE98BAE0BE}" type="sibTrans" cxnId="{93D8F240-82C5-46C0-B332-88D8902D4AC2}">
      <dgm:prSet/>
      <dgm:spPr/>
      <dgm:t>
        <a:bodyPr/>
        <a:lstStyle/>
        <a:p>
          <a:endParaRPr lang="en-US"/>
        </a:p>
      </dgm:t>
    </dgm:pt>
    <dgm:pt modelId="{6BC9ABE6-EA98-4AA1-BDCB-266F9BBF7C4A}" type="pres">
      <dgm:prSet presAssocID="{93715A3A-ADB4-4F9A-BD22-1EBDCBFCA8D0}" presName="root" presStyleCnt="0">
        <dgm:presLayoutVars>
          <dgm:dir/>
          <dgm:resizeHandles val="exact"/>
        </dgm:presLayoutVars>
      </dgm:prSet>
      <dgm:spPr/>
    </dgm:pt>
    <dgm:pt modelId="{01BAA174-B43A-4AD6-B804-8FF482E4D3D3}" type="pres">
      <dgm:prSet presAssocID="{DD647861-FFEC-4411-A74E-70F2D9BE2D52}" presName="compNode" presStyleCnt="0"/>
      <dgm:spPr/>
    </dgm:pt>
    <dgm:pt modelId="{C3C60DA9-6ECF-4907-9773-7664E216E6BB}" type="pres">
      <dgm:prSet presAssocID="{DD647861-FFEC-4411-A74E-70F2D9BE2D52}" presName="bgRect" presStyleLbl="bgShp" presStyleIdx="0" presStyleCnt="4"/>
      <dgm:spPr/>
    </dgm:pt>
    <dgm:pt modelId="{C84CC9B1-3410-43D3-8C2A-AF5FAF94FDAD}" type="pres">
      <dgm:prSet presAssocID="{DD647861-FFEC-4411-A74E-70F2D9BE2D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E9D7405-5E05-4FE8-8ACC-8501EAEEB314}" type="pres">
      <dgm:prSet presAssocID="{DD647861-FFEC-4411-A74E-70F2D9BE2D52}" presName="spaceRect" presStyleCnt="0"/>
      <dgm:spPr/>
    </dgm:pt>
    <dgm:pt modelId="{289A9520-398D-45A2-B8E7-0DAEE31586A4}" type="pres">
      <dgm:prSet presAssocID="{DD647861-FFEC-4411-A74E-70F2D9BE2D52}" presName="parTx" presStyleLbl="revTx" presStyleIdx="0" presStyleCnt="4">
        <dgm:presLayoutVars>
          <dgm:chMax val="0"/>
          <dgm:chPref val="0"/>
        </dgm:presLayoutVars>
      </dgm:prSet>
      <dgm:spPr/>
    </dgm:pt>
    <dgm:pt modelId="{4402B829-3C1F-46E6-B0CF-BF91F958CA0A}" type="pres">
      <dgm:prSet presAssocID="{2DEE2C9D-D875-4EA1-BBE6-EC81824E0973}" presName="sibTrans" presStyleCnt="0"/>
      <dgm:spPr/>
    </dgm:pt>
    <dgm:pt modelId="{11D9B43F-6D6A-4ED9-99AB-8A8A0E69C8BD}" type="pres">
      <dgm:prSet presAssocID="{DB485625-FB86-4706-B1A4-22566BABC323}" presName="compNode" presStyleCnt="0"/>
      <dgm:spPr/>
    </dgm:pt>
    <dgm:pt modelId="{60B54956-F53B-4104-A5E2-37B111A3F5F3}" type="pres">
      <dgm:prSet presAssocID="{DB485625-FB86-4706-B1A4-22566BABC323}" presName="bgRect" presStyleLbl="bgShp" presStyleIdx="1" presStyleCnt="4"/>
      <dgm:spPr/>
    </dgm:pt>
    <dgm:pt modelId="{BCFB1771-D80A-4E4B-8F69-E92AB9B94ED4}" type="pres">
      <dgm:prSet presAssocID="{DB485625-FB86-4706-B1A4-22566BABC3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314F8B1-A1C0-4498-86D4-524C957AE3F2}" type="pres">
      <dgm:prSet presAssocID="{DB485625-FB86-4706-B1A4-22566BABC323}" presName="spaceRect" presStyleCnt="0"/>
      <dgm:spPr/>
    </dgm:pt>
    <dgm:pt modelId="{2BEE9F98-0132-4C8B-892C-2C7D4CEF215A}" type="pres">
      <dgm:prSet presAssocID="{DB485625-FB86-4706-B1A4-22566BABC323}" presName="parTx" presStyleLbl="revTx" presStyleIdx="1" presStyleCnt="4">
        <dgm:presLayoutVars>
          <dgm:chMax val="0"/>
          <dgm:chPref val="0"/>
        </dgm:presLayoutVars>
      </dgm:prSet>
      <dgm:spPr/>
    </dgm:pt>
    <dgm:pt modelId="{0A039230-DF61-4860-870A-D58F6B91C5A2}" type="pres">
      <dgm:prSet presAssocID="{F12EBF80-C623-4A73-BACC-DB64CC7EDB82}" presName="sibTrans" presStyleCnt="0"/>
      <dgm:spPr/>
    </dgm:pt>
    <dgm:pt modelId="{84CA6A5F-E16B-4F62-BAB6-3E634B57D918}" type="pres">
      <dgm:prSet presAssocID="{F0A34093-3A85-4A00-A9E5-7A1B565CFFF7}" presName="compNode" presStyleCnt="0"/>
      <dgm:spPr/>
    </dgm:pt>
    <dgm:pt modelId="{29981515-A849-4449-9188-A9F0670F408A}" type="pres">
      <dgm:prSet presAssocID="{F0A34093-3A85-4A00-A9E5-7A1B565CFFF7}" presName="bgRect" presStyleLbl="bgShp" presStyleIdx="2" presStyleCnt="4"/>
      <dgm:spPr/>
    </dgm:pt>
    <dgm:pt modelId="{B4977E49-CAF6-495C-874C-A15B302CA9FE}" type="pres">
      <dgm:prSet presAssocID="{F0A34093-3A85-4A00-A9E5-7A1B565CFF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23288C47-F47E-415C-BEE2-85F49A6C607D}" type="pres">
      <dgm:prSet presAssocID="{F0A34093-3A85-4A00-A9E5-7A1B565CFFF7}" presName="spaceRect" presStyleCnt="0"/>
      <dgm:spPr/>
    </dgm:pt>
    <dgm:pt modelId="{E7C6A09C-7636-4F2A-BCC0-7CA880C44A7D}" type="pres">
      <dgm:prSet presAssocID="{F0A34093-3A85-4A00-A9E5-7A1B565CFFF7}" presName="parTx" presStyleLbl="revTx" presStyleIdx="2" presStyleCnt="4">
        <dgm:presLayoutVars>
          <dgm:chMax val="0"/>
          <dgm:chPref val="0"/>
        </dgm:presLayoutVars>
      </dgm:prSet>
      <dgm:spPr/>
    </dgm:pt>
    <dgm:pt modelId="{DD911E5D-DE44-42A6-B6F1-7032FF9371FC}" type="pres">
      <dgm:prSet presAssocID="{2704157D-BE98-41E8-AB98-87BF6177FC24}" presName="sibTrans" presStyleCnt="0"/>
      <dgm:spPr/>
    </dgm:pt>
    <dgm:pt modelId="{CD72DF4E-C55D-4A35-A9CB-B8BE92D4914F}" type="pres">
      <dgm:prSet presAssocID="{A29ECE9B-8BDD-47A0-A8E7-C682E86CAD78}" presName="compNode" presStyleCnt="0"/>
      <dgm:spPr/>
    </dgm:pt>
    <dgm:pt modelId="{CA143D7A-1EAF-400A-8957-1A6ABC622245}" type="pres">
      <dgm:prSet presAssocID="{A29ECE9B-8BDD-47A0-A8E7-C682E86CAD78}" presName="bgRect" presStyleLbl="bgShp" presStyleIdx="3" presStyleCnt="4"/>
      <dgm:spPr/>
    </dgm:pt>
    <dgm:pt modelId="{449F606E-E85B-4078-BF09-96F0D40A40A2}" type="pres">
      <dgm:prSet presAssocID="{A29ECE9B-8BDD-47A0-A8E7-C682E86CAD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822464EF-FD04-4A04-BC8A-B0B69DC08271}" type="pres">
      <dgm:prSet presAssocID="{A29ECE9B-8BDD-47A0-A8E7-C682E86CAD78}" presName="spaceRect" presStyleCnt="0"/>
      <dgm:spPr/>
    </dgm:pt>
    <dgm:pt modelId="{6979DB67-0281-4362-8DAE-1ABE28B9A46E}" type="pres">
      <dgm:prSet presAssocID="{A29ECE9B-8BDD-47A0-A8E7-C682E86CAD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ABFAB01-AA63-4C81-882C-9193D830B6E3}" type="presOf" srcId="{A29ECE9B-8BDD-47A0-A8E7-C682E86CAD78}" destId="{6979DB67-0281-4362-8DAE-1ABE28B9A46E}" srcOrd="0" destOrd="0" presId="urn:microsoft.com/office/officeart/2018/2/layout/IconVerticalSolidList"/>
    <dgm:cxn modelId="{0560E10A-6EE8-462B-A910-9B2EA15EEFA8}" type="presOf" srcId="{93715A3A-ADB4-4F9A-BD22-1EBDCBFCA8D0}" destId="{6BC9ABE6-EA98-4AA1-BDCB-266F9BBF7C4A}" srcOrd="0" destOrd="0" presId="urn:microsoft.com/office/officeart/2018/2/layout/IconVerticalSolidList"/>
    <dgm:cxn modelId="{92487A31-3F05-4B27-8F33-C2E00E747F95}" type="presOf" srcId="{DB485625-FB86-4706-B1A4-22566BABC323}" destId="{2BEE9F98-0132-4C8B-892C-2C7D4CEF215A}" srcOrd="0" destOrd="0" presId="urn:microsoft.com/office/officeart/2018/2/layout/IconVerticalSolidList"/>
    <dgm:cxn modelId="{93D8F240-82C5-46C0-B332-88D8902D4AC2}" srcId="{93715A3A-ADB4-4F9A-BD22-1EBDCBFCA8D0}" destId="{A29ECE9B-8BDD-47A0-A8E7-C682E86CAD78}" srcOrd="3" destOrd="0" parTransId="{E2656002-BFE8-444A-AA9D-67C484F307D1}" sibTransId="{8CE674CC-5FE2-48AA-BEE0-11EE98BAE0BE}"/>
    <dgm:cxn modelId="{1D095491-3B86-41EB-A39F-CF752E84FD6F}" type="presOf" srcId="{F0A34093-3A85-4A00-A9E5-7A1B565CFFF7}" destId="{E7C6A09C-7636-4F2A-BCC0-7CA880C44A7D}" srcOrd="0" destOrd="0" presId="urn:microsoft.com/office/officeart/2018/2/layout/IconVerticalSolidList"/>
    <dgm:cxn modelId="{7536FEA2-29AA-41FD-9C48-0A2A4F1D8835}" srcId="{93715A3A-ADB4-4F9A-BD22-1EBDCBFCA8D0}" destId="{F0A34093-3A85-4A00-A9E5-7A1B565CFFF7}" srcOrd="2" destOrd="0" parTransId="{B9E6B5E4-C53F-4337-9937-8A8FB8BCF166}" sibTransId="{2704157D-BE98-41E8-AB98-87BF6177FC24}"/>
    <dgm:cxn modelId="{5317B0BD-507C-422C-8922-367C1336B090}" srcId="{93715A3A-ADB4-4F9A-BD22-1EBDCBFCA8D0}" destId="{DD647861-FFEC-4411-A74E-70F2D9BE2D52}" srcOrd="0" destOrd="0" parTransId="{BB53E3AB-22DC-440F-A2CF-5D7ED09C0212}" sibTransId="{2DEE2C9D-D875-4EA1-BBE6-EC81824E0973}"/>
    <dgm:cxn modelId="{952E58BF-63CB-4C09-951E-DB698BDF137B}" srcId="{93715A3A-ADB4-4F9A-BD22-1EBDCBFCA8D0}" destId="{DB485625-FB86-4706-B1A4-22566BABC323}" srcOrd="1" destOrd="0" parTransId="{AEA36123-2371-41B3-B3D3-50972C9D0717}" sibTransId="{F12EBF80-C623-4A73-BACC-DB64CC7EDB82}"/>
    <dgm:cxn modelId="{811939C8-A4F0-4907-AFCD-691EC0D6E279}" type="presOf" srcId="{DD647861-FFEC-4411-A74E-70F2D9BE2D52}" destId="{289A9520-398D-45A2-B8E7-0DAEE31586A4}" srcOrd="0" destOrd="0" presId="urn:microsoft.com/office/officeart/2018/2/layout/IconVerticalSolidList"/>
    <dgm:cxn modelId="{EC4D4D5E-649B-47C7-89C9-5750A1E3245E}" type="presParOf" srcId="{6BC9ABE6-EA98-4AA1-BDCB-266F9BBF7C4A}" destId="{01BAA174-B43A-4AD6-B804-8FF482E4D3D3}" srcOrd="0" destOrd="0" presId="urn:microsoft.com/office/officeart/2018/2/layout/IconVerticalSolidList"/>
    <dgm:cxn modelId="{8D794208-DBB7-4587-9769-5704965703C0}" type="presParOf" srcId="{01BAA174-B43A-4AD6-B804-8FF482E4D3D3}" destId="{C3C60DA9-6ECF-4907-9773-7664E216E6BB}" srcOrd="0" destOrd="0" presId="urn:microsoft.com/office/officeart/2018/2/layout/IconVerticalSolidList"/>
    <dgm:cxn modelId="{1BB2294A-BA1F-4992-9629-F4EF5D32DA8D}" type="presParOf" srcId="{01BAA174-B43A-4AD6-B804-8FF482E4D3D3}" destId="{C84CC9B1-3410-43D3-8C2A-AF5FAF94FDAD}" srcOrd="1" destOrd="0" presId="urn:microsoft.com/office/officeart/2018/2/layout/IconVerticalSolidList"/>
    <dgm:cxn modelId="{61B690D1-AFA1-4547-9E8E-C8C3939DF534}" type="presParOf" srcId="{01BAA174-B43A-4AD6-B804-8FF482E4D3D3}" destId="{AE9D7405-5E05-4FE8-8ACC-8501EAEEB314}" srcOrd="2" destOrd="0" presId="urn:microsoft.com/office/officeart/2018/2/layout/IconVerticalSolidList"/>
    <dgm:cxn modelId="{E9BF1A5E-BE30-49D3-A4D3-C148A673A3B3}" type="presParOf" srcId="{01BAA174-B43A-4AD6-B804-8FF482E4D3D3}" destId="{289A9520-398D-45A2-B8E7-0DAEE31586A4}" srcOrd="3" destOrd="0" presId="urn:microsoft.com/office/officeart/2018/2/layout/IconVerticalSolidList"/>
    <dgm:cxn modelId="{FB082C5D-EE6C-40E2-B139-5A519892005C}" type="presParOf" srcId="{6BC9ABE6-EA98-4AA1-BDCB-266F9BBF7C4A}" destId="{4402B829-3C1F-46E6-B0CF-BF91F958CA0A}" srcOrd="1" destOrd="0" presId="urn:microsoft.com/office/officeart/2018/2/layout/IconVerticalSolidList"/>
    <dgm:cxn modelId="{C415CCD5-1DD2-4D78-9EC4-7DF3B5E4DCC0}" type="presParOf" srcId="{6BC9ABE6-EA98-4AA1-BDCB-266F9BBF7C4A}" destId="{11D9B43F-6D6A-4ED9-99AB-8A8A0E69C8BD}" srcOrd="2" destOrd="0" presId="urn:microsoft.com/office/officeart/2018/2/layout/IconVerticalSolidList"/>
    <dgm:cxn modelId="{8800A7BC-16BF-4B19-82DF-E6F11D52F71E}" type="presParOf" srcId="{11D9B43F-6D6A-4ED9-99AB-8A8A0E69C8BD}" destId="{60B54956-F53B-4104-A5E2-37B111A3F5F3}" srcOrd="0" destOrd="0" presId="urn:microsoft.com/office/officeart/2018/2/layout/IconVerticalSolidList"/>
    <dgm:cxn modelId="{809BA47B-8F49-4BAF-9B4D-F7C681EE07DC}" type="presParOf" srcId="{11D9B43F-6D6A-4ED9-99AB-8A8A0E69C8BD}" destId="{BCFB1771-D80A-4E4B-8F69-E92AB9B94ED4}" srcOrd="1" destOrd="0" presId="urn:microsoft.com/office/officeart/2018/2/layout/IconVerticalSolidList"/>
    <dgm:cxn modelId="{4976E27A-6562-47B5-BC69-7662F6EA5D92}" type="presParOf" srcId="{11D9B43F-6D6A-4ED9-99AB-8A8A0E69C8BD}" destId="{C314F8B1-A1C0-4498-86D4-524C957AE3F2}" srcOrd="2" destOrd="0" presId="urn:microsoft.com/office/officeart/2018/2/layout/IconVerticalSolidList"/>
    <dgm:cxn modelId="{D88D97DB-08AF-4BDD-9E37-5D9CDEEA3B7E}" type="presParOf" srcId="{11D9B43F-6D6A-4ED9-99AB-8A8A0E69C8BD}" destId="{2BEE9F98-0132-4C8B-892C-2C7D4CEF215A}" srcOrd="3" destOrd="0" presId="urn:microsoft.com/office/officeart/2018/2/layout/IconVerticalSolidList"/>
    <dgm:cxn modelId="{4F129462-F7E0-41D1-9FF1-726B15217F20}" type="presParOf" srcId="{6BC9ABE6-EA98-4AA1-BDCB-266F9BBF7C4A}" destId="{0A039230-DF61-4860-870A-D58F6B91C5A2}" srcOrd="3" destOrd="0" presId="urn:microsoft.com/office/officeart/2018/2/layout/IconVerticalSolidList"/>
    <dgm:cxn modelId="{D600EF05-F865-4555-871D-50A511A27B20}" type="presParOf" srcId="{6BC9ABE6-EA98-4AA1-BDCB-266F9BBF7C4A}" destId="{84CA6A5F-E16B-4F62-BAB6-3E634B57D918}" srcOrd="4" destOrd="0" presId="urn:microsoft.com/office/officeart/2018/2/layout/IconVerticalSolidList"/>
    <dgm:cxn modelId="{C76B1934-F2B1-404C-B5EE-7A1A9D793F7D}" type="presParOf" srcId="{84CA6A5F-E16B-4F62-BAB6-3E634B57D918}" destId="{29981515-A849-4449-9188-A9F0670F408A}" srcOrd="0" destOrd="0" presId="urn:microsoft.com/office/officeart/2018/2/layout/IconVerticalSolidList"/>
    <dgm:cxn modelId="{F450D75A-82C8-43C7-91F1-4769267515FF}" type="presParOf" srcId="{84CA6A5F-E16B-4F62-BAB6-3E634B57D918}" destId="{B4977E49-CAF6-495C-874C-A15B302CA9FE}" srcOrd="1" destOrd="0" presId="urn:microsoft.com/office/officeart/2018/2/layout/IconVerticalSolidList"/>
    <dgm:cxn modelId="{D5794EF8-5DC1-42BD-B309-03DADE2FD9A9}" type="presParOf" srcId="{84CA6A5F-E16B-4F62-BAB6-3E634B57D918}" destId="{23288C47-F47E-415C-BEE2-85F49A6C607D}" srcOrd="2" destOrd="0" presId="urn:microsoft.com/office/officeart/2018/2/layout/IconVerticalSolidList"/>
    <dgm:cxn modelId="{0BB30B4A-8C41-4919-B327-185C25559826}" type="presParOf" srcId="{84CA6A5F-E16B-4F62-BAB6-3E634B57D918}" destId="{E7C6A09C-7636-4F2A-BCC0-7CA880C44A7D}" srcOrd="3" destOrd="0" presId="urn:microsoft.com/office/officeart/2018/2/layout/IconVerticalSolidList"/>
    <dgm:cxn modelId="{EB26671F-47C7-4357-9529-2791B4EECC11}" type="presParOf" srcId="{6BC9ABE6-EA98-4AA1-BDCB-266F9BBF7C4A}" destId="{DD911E5D-DE44-42A6-B6F1-7032FF9371FC}" srcOrd="5" destOrd="0" presId="urn:microsoft.com/office/officeart/2018/2/layout/IconVerticalSolidList"/>
    <dgm:cxn modelId="{29450AA8-934B-4450-AD64-BCBE718E8F34}" type="presParOf" srcId="{6BC9ABE6-EA98-4AA1-BDCB-266F9BBF7C4A}" destId="{CD72DF4E-C55D-4A35-A9CB-B8BE92D4914F}" srcOrd="6" destOrd="0" presId="urn:microsoft.com/office/officeart/2018/2/layout/IconVerticalSolidList"/>
    <dgm:cxn modelId="{63C11E03-56DA-42BE-B337-C8FEB4A80C14}" type="presParOf" srcId="{CD72DF4E-C55D-4A35-A9CB-B8BE92D4914F}" destId="{CA143D7A-1EAF-400A-8957-1A6ABC622245}" srcOrd="0" destOrd="0" presId="urn:microsoft.com/office/officeart/2018/2/layout/IconVerticalSolidList"/>
    <dgm:cxn modelId="{D5D727B6-4BCC-4064-91EE-16A3FAADE1B2}" type="presParOf" srcId="{CD72DF4E-C55D-4A35-A9CB-B8BE92D4914F}" destId="{449F606E-E85B-4078-BF09-96F0D40A40A2}" srcOrd="1" destOrd="0" presId="urn:microsoft.com/office/officeart/2018/2/layout/IconVerticalSolidList"/>
    <dgm:cxn modelId="{3D0C7073-95F1-4047-9CAF-59F2CA48DE5C}" type="presParOf" srcId="{CD72DF4E-C55D-4A35-A9CB-B8BE92D4914F}" destId="{822464EF-FD04-4A04-BC8A-B0B69DC08271}" srcOrd="2" destOrd="0" presId="urn:microsoft.com/office/officeart/2018/2/layout/IconVerticalSolidList"/>
    <dgm:cxn modelId="{E22F34A3-BED3-431F-8D4C-6A6D4E23978E}" type="presParOf" srcId="{CD72DF4E-C55D-4A35-A9CB-B8BE92D4914F}" destId="{6979DB67-0281-4362-8DAE-1ABE28B9A4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B47E9-B3C9-417B-9E9F-94B270092559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FFD1D-6337-4792-9EDD-13E0F01B9B22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8C787-C6E5-404B-A263-2F797574513B}">
      <dsp:nvSpPr>
        <dsp:cNvPr id="0" name=""/>
        <dsp:cNvSpPr/>
      </dsp:nvSpPr>
      <dsp:spPr>
        <a:xfrm>
          <a:off x="1730984" y="640"/>
          <a:ext cx="2876073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Deep Neural Networks are Over Parameterized</a:t>
          </a:r>
        </a:p>
      </dsp:txBody>
      <dsp:txXfrm>
        <a:off x="1730984" y="640"/>
        <a:ext cx="2876073" cy="1498687"/>
      </dsp:txXfrm>
    </dsp:sp>
    <dsp:sp modelId="{07AB71B2-C42C-4D4F-A39E-A43CE08D69BB}">
      <dsp:nvSpPr>
        <dsp:cNvPr id="0" name=""/>
        <dsp:cNvSpPr/>
      </dsp:nvSpPr>
      <dsp:spPr>
        <a:xfrm>
          <a:off x="4607057" y="640"/>
          <a:ext cx="1784217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They can be pruned significantly without any loss of accuracy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They overfit patterns in the data if not properly regularized</a:t>
          </a:r>
        </a:p>
      </dsp:txBody>
      <dsp:txXfrm>
        <a:off x="4607057" y="640"/>
        <a:ext cx="1784217" cy="1498687"/>
      </dsp:txXfrm>
    </dsp:sp>
    <dsp:sp modelId="{0FBAC3B7-B2FD-4494-A023-AEF2CE7C298A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0EAD3-D7F5-4B6E-8584-097DC1A90F68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8DAF8-4ED2-4469-BF55-588FDD415970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Training is slow, costs more, and requires special hardware</a:t>
          </a:r>
        </a:p>
      </dsp:txBody>
      <dsp:txXfrm>
        <a:off x="1730984" y="1873999"/>
        <a:ext cx="4660290" cy="1498687"/>
      </dsp:txXfrm>
    </dsp:sp>
    <dsp:sp modelId="{60DA50CC-2D22-4D19-9BB0-922F5CEC29A6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F05E7-9938-43CE-B6FC-47D52F563484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93C96-87E6-48BF-81C2-0C1739D6F3D7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storage and processing requirements are large even for deployed models</a:t>
          </a:r>
        </a:p>
      </dsp:txBody>
      <dsp:txXfrm>
        <a:off x="1730984" y="3747359"/>
        <a:ext cx="4660290" cy="1498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BD055-0626-4B47-81E7-3506AFD53183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7CB00-A30C-4B46-B705-858AF7F2FE17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DD625-E6F6-4999-8ED7-BE2D6EE60E8B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Dropout / DropConnect</a:t>
          </a:r>
          <a:endParaRPr lang="en-US" sz="1900" kern="1200"/>
        </a:p>
      </dsp:txBody>
      <dsp:txXfrm>
        <a:off x="1008409" y="4098"/>
        <a:ext cx="5382865" cy="873081"/>
      </dsp:txXfrm>
    </dsp:sp>
    <dsp:sp modelId="{29DBB659-0880-49C0-A23A-AD0E2E79CFA2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5FAE7-743C-45D5-AD55-F271EF2A4D6C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033B7-6188-400C-B68E-2E05C4F20042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Filtering, Pooling Layers in CNN</a:t>
          </a:r>
          <a:endParaRPr lang="en-US" sz="1900" kern="1200" dirty="0"/>
        </a:p>
      </dsp:txBody>
      <dsp:txXfrm>
        <a:off x="1008409" y="1095450"/>
        <a:ext cx="5382865" cy="873081"/>
      </dsp:txXfrm>
    </dsp:sp>
    <dsp:sp modelId="{0075C01D-92C8-44B3-A028-3F697198007E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1885C-1458-4000-8C54-B3B5A10FBAF5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6CB20-683B-4336-AD68-C328DB8B3B4A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Pruning / Mixture of Experts</a:t>
          </a:r>
          <a:endParaRPr lang="en-US" sz="1900" kern="1200" dirty="0"/>
        </a:p>
      </dsp:txBody>
      <dsp:txXfrm>
        <a:off x="1008409" y="2186802"/>
        <a:ext cx="5382865" cy="873081"/>
      </dsp:txXfrm>
    </dsp:sp>
    <dsp:sp modelId="{3682E2FE-D558-4C9C-A336-E912ECC04186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77076-92DE-4A09-99CD-9D352CC06CB6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0E6F0-C529-40B6-B7D6-8FFF8E214707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StochasticNet / SparseCNN</a:t>
          </a:r>
          <a:endParaRPr lang="en-US" sz="1900" kern="1200" dirty="0"/>
        </a:p>
      </dsp:txBody>
      <dsp:txXfrm>
        <a:off x="1008409" y="3278154"/>
        <a:ext cx="5382865" cy="873081"/>
      </dsp:txXfrm>
    </dsp:sp>
    <dsp:sp modelId="{19C19775-BC6F-4B55-A37B-96B4906DB53A}">
      <dsp:nvSpPr>
        <dsp:cNvPr id="0" name=""/>
        <dsp:cNvSpPr/>
      </dsp:nvSpPr>
      <dsp:spPr>
        <a:xfrm>
          <a:off x="0" y="4373605"/>
          <a:ext cx="6391275" cy="8730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2C692-537A-4F25-BF3C-A3C2CFD6679A}">
      <dsp:nvSpPr>
        <dsp:cNvPr id="0" name=""/>
        <dsp:cNvSpPr/>
      </dsp:nvSpPr>
      <dsp:spPr>
        <a:xfrm>
          <a:off x="151655" y="4458242"/>
          <a:ext cx="705098" cy="6956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B45FA-314D-4D22-9D7A-A9C805E5B092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L0, L1, L2 Regularization</a:t>
          </a:r>
        </a:p>
      </dsp:txBody>
      <dsp:txXfrm>
        <a:off x="1008409" y="4369506"/>
        <a:ext cx="5382865" cy="873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B66F7-1478-41C4-8776-E029E371022E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22CE0-0BF3-4C94-9F6D-A2F0142B6D34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CB787-5FF1-4AF9-A340-AD203D6EEA51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Compares MI Between Gaussians</a:t>
          </a:r>
        </a:p>
      </dsp:txBody>
      <dsp:txXfrm>
        <a:off x="7535" y="2498841"/>
        <a:ext cx="2868750" cy="720000"/>
      </dsp:txXfrm>
    </dsp:sp>
    <dsp:sp modelId="{97655853-8D69-4497-9983-07F3C6357312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D2283-0F17-4022-A137-9D7F3925B7FC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903E4-C168-48A3-BB02-AF2FBA64D0D9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Reduces to Euclidean Distance</a:t>
          </a:r>
        </a:p>
      </dsp:txBody>
      <dsp:txXfrm>
        <a:off x="3378316" y="2498841"/>
        <a:ext cx="2868750" cy="720000"/>
      </dsp:txXfrm>
    </dsp:sp>
    <dsp:sp modelId="{5578E21E-81EB-4637-9136-538AAA9C4477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4E917-ED06-4B9E-A896-2E44F5B53BEC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04D55-35BA-4DA0-9A1B-5867DB31608D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Preserves the Structure</a:t>
          </a:r>
        </a:p>
      </dsp:txBody>
      <dsp:txXfrm>
        <a:off x="6749097" y="2498841"/>
        <a:ext cx="28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185A4-052B-4AD4-9196-CEA7BAC14450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4889D-480A-4427-BD0E-C97464659174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D1AB6-D42F-40B0-BFD4-578DBECD86FB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Model Local Clustering of Neurons </a:t>
          </a:r>
        </a:p>
      </dsp:txBody>
      <dsp:txXfrm>
        <a:off x="7535" y="2498841"/>
        <a:ext cx="2868750" cy="720000"/>
      </dsp:txXfrm>
    </dsp:sp>
    <dsp:sp modelId="{7E07C3A5-334A-4951-8F1A-D07FB7CA427C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1B93E-BFFA-4314-A8A2-C1B3D1CEA68C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C40A9-041D-41E0-808A-982CAD15C35E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Maintain minimal but existing connections between neighboring clusters</a:t>
          </a:r>
        </a:p>
      </dsp:txBody>
      <dsp:txXfrm>
        <a:off x="3378316" y="2498841"/>
        <a:ext cx="2868750" cy="720000"/>
      </dsp:txXfrm>
    </dsp:sp>
    <dsp:sp modelId="{ABE2C76E-87C7-4395-9514-C984545A453F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F26C3-8096-409A-BEE5-3E6BF123C437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00E90-95D1-4423-9A1F-2BFF9AEB7800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Train Clusters to be Experts but shares knowledge</a:t>
          </a:r>
        </a:p>
      </dsp:txBody>
      <dsp:txXfrm>
        <a:off x="6749097" y="2498841"/>
        <a:ext cx="286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60DA9-6ECF-4907-9773-7664E216E6BB}">
      <dsp:nvSpPr>
        <dsp:cNvPr id="0" name=""/>
        <dsp:cNvSpPr/>
      </dsp:nvSpPr>
      <dsp:spPr>
        <a:xfrm>
          <a:off x="0" y="1420"/>
          <a:ext cx="9625383" cy="719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CC9B1-3410-43D3-8C2A-AF5FAF94FDAD}">
      <dsp:nvSpPr>
        <dsp:cNvPr id="0" name=""/>
        <dsp:cNvSpPr/>
      </dsp:nvSpPr>
      <dsp:spPr>
        <a:xfrm>
          <a:off x="217789" y="163413"/>
          <a:ext cx="395981" cy="395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A9520-398D-45A2-B8E7-0DAEE31586A4}">
      <dsp:nvSpPr>
        <dsp:cNvPr id="0" name=""/>
        <dsp:cNvSpPr/>
      </dsp:nvSpPr>
      <dsp:spPr>
        <a:xfrm>
          <a:off x="831561" y="1420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Parametric T-SNE to Create a 2D Feature Map of Feature Space</a:t>
          </a:r>
          <a:endParaRPr lang="en-US" sz="2000" kern="1200" dirty="0"/>
        </a:p>
      </dsp:txBody>
      <dsp:txXfrm>
        <a:off x="831561" y="1420"/>
        <a:ext cx="8793821" cy="719966"/>
      </dsp:txXfrm>
    </dsp:sp>
    <dsp:sp modelId="{60B54956-F53B-4104-A5E2-37B111A3F5F3}">
      <dsp:nvSpPr>
        <dsp:cNvPr id="0" name=""/>
        <dsp:cNvSpPr/>
      </dsp:nvSpPr>
      <dsp:spPr>
        <a:xfrm>
          <a:off x="0" y="901378"/>
          <a:ext cx="9625383" cy="719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B1771-D80A-4E4B-8F69-E92AB9B94ED4}">
      <dsp:nvSpPr>
        <dsp:cNvPr id="0" name=""/>
        <dsp:cNvSpPr/>
      </dsp:nvSpPr>
      <dsp:spPr>
        <a:xfrm>
          <a:off x="217789" y="1063371"/>
          <a:ext cx="395981" cy="395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E9F98-0132-4C8B-892C-2C7D4CEF215A}">
      <dsp:nvSpPr>
        <dsp:cNvPr id="0" name=""/>
        <dsp:cNvSpPr/>
      </dsp:nvSpPr>
      <dsp:spPr>
        <a:xfrm>
          <a:off x="831561" y="901378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Gate the MoEs &amp; Promote Regional Specialization with </a:t>
          </a:r>
          <a:r>
            <a:rPr lang="en-US" sz="2000" b="0" i="0" kern="1200" dirty="0" err="1"/>
            <a:t>spacial</a:t>
          </a:r>
          <a:r>
            <a:rPr lang="en-US" sz="2000" b="0" i="0" kern="1200" dirty="0"/>
            <a:t> regularization</a:t>
          </a:r>
          <a:endParaRPr lang="en-US" sz="2000" kern="1200" dirty="0"/>
        </a:p>
      </dsp:txBody>
      <dsp:txXfrm>
        <a:off x="831561" y="901378"/>
        <a:ext cx="8793821" cy="719966"/>
      </dsp:txXfrm>
    </dsp:sp>
    <dsp:sp modelId="{29981515-A849-4449-9188-A9F0670F408A}">
      <dsp:nvSpPr>
        <dsp:cNvPr id="0" name=""/>
        <dsp:cNvSpPr/>
      </dsp:nvSpPr>
      <dsp:spPr>
        <a:xfrm>
          <a:off x="0" y="1801337"/>
          <a:ext cx="9625383" cy="719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77E49-CAF6-495C-874C-A15B302CA9FE}">
      <dsp:nvSpPr>
        <dsp:cNvPr id="0" name=""/>
        <dsp:cNvSpPr/>
      </dsp:nvSpPr>
      <dsp:spPr>
        <a:xfrm>
          <a:off x="217789" y="1963329"/>
          <a:ext cx="395981" cy="3959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6A09C-7636-4F2A-BCC0-7CA880C44A7D}">
      <dsp:nvSpPr>
        <dsp:cNvPr id="0" name=""/>
        <dsp:cNvSpPr/>
      </dsp:nvSpPr>
      <dsp:spPr>
        <a:xfrm>
          <a:off x="831561" y="1801337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Sparsely Interconnected MoEs</a:t>
          </a:r>
          <a:endParaRPr lang="en-US" sz="2000" kern="1200" dirty="0"/>
        </a:p>
      </dsp:txBody>
      <dsp:txXfrm>
        <a:off x="831561" y="1801337"/>
        <a:ext cx="8793821" cy="719966"/>
      </dsp:txXfrm>
    </dsp:sp>
    <dsp:sp modelId="{CA143D7A-1EAF-400A-8957-1A6ABC622245}">
      <dsp:nvSpPr>
        <dsp:cNvPr id="0" name=""/>
        <dsp:cNvSpPr/>
      </dsp:nvSpPr>
      <dsp:spPr>
        <a:xfrm>
          <a:off x="0" y="2701295"/>
          <a:ext cx="9625383" cy="7199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F606E-E85B-4078-BF09-96F0D40A40A2}">
      <dsp:nvSpPr>
        <dsp:cNvPr id="0" name=""/>
        <dsp:cNvSpPr/>
      </dsp:nvSpPr>
      <dsp:spPr>
        <a:xfrm>
          <a:off x="217789" y="2863288"/>
          <a:ext cx="395981" cy="3959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9DB67-0281-4362-8DAE-1ABE28B9A46E}">
      <dsp:nvSpPr>
        <dsp:cNvPr id="0" name=""/>
        <dsp:cNvSpPr/>
      </dsp:nvSpPr>
      <dsp:spPr>
        <a:xfrm>
          <a:off x="831561" y="2701295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Sparsely Intra-Connected MoEs</a:t>
          </a:r>
          <a:endParaRPr lang="en-US" sz="2000" kern="1200" dirty="0"/>
        </a:p>
      </dsp:txBody>
      <dsp:txXfrm>
        <a:off x="831561" y="2701295"/>
        <a:ext cx="8793821" cy="719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06E1-E2A0-F743-9AC8-942815855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32855"/>
            <a:ext cx="7040205" cy="3992290"/>
          </a:xfrm>
        </p:spPr>
        <p:txBody>
          <a:bodyPr/>
          <a:lstStyle/>
          <a:p>
            <a:r>
              <a:rPr lang="en-US" sz="6000" b="1" dirty="0"/>
              <a:t>Parametric t-SNE Gated Mixture of Sparse Experts </a:t>
            </a:r>
            <a:br>
              <a:rPr lang="en-US" sz="6000" b="1" dirty="0"/>
            </a:br>
            <a:r>
              <a:rPr lang="en-US" sz="6000" b="1" dirty="0"/>
              <a:t>(PT-MOE)</a:t>
            </a:r>
            <a:endParaRPr lang="en-US" sz="6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D803B2-418E-9E42-AC49-F041687C7994}"/>
              </a:ext>
            </a:extLst>
          </p:cNvPr>
          <p:cNvSpPr/>
          <p:nvPr/>
        </p:nvSpPr>
        <p:spPr>
          <a:xfrm>
            <a:off x="8348472" y="4501815"/>
            <a:ext cx="2251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Daniel Byrne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Joanna Duran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Stacey Smith</a:t>
            </a:r>
          </a:p>
        </p:txBody>
      </p:sp>
    </p:spTree>
    <p:extLst>
      <p:ext uri="{BB962C8B-B14F-4D97-AF65-F5344CB8AC3E}">
        <p14:creationId xmlns:p14="http://schemas.microsoft.com/office/powerpoint/2010/main" val="14708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832CDF-2CF0-E643-A8F5-F5E47F4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T-SNE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F9ACFE-038E-427F-A4F1-1B99404FC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01344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435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2F6C-411D-FD42-BA0E-708E2B6C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T-SNE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BFEDAD-FADD-1544-B32F-B1886BC6A042}"/>
              </a:ext>
            </a:extLst>
          </p:cNvPr>
          <p:cNvGrpSpPr/>
          <p:nvPr/>
        </p:nvGrpSpPr>
        <p:grpSpPr>
          <a:xfrm>
            <a:off x="1861185" y="4923048"/>
            <a:ext cx="8469630" cy="585789"/>
            <a:chOff x="1691640" y="4149090"/>
            <a:chExt cx="8469630" cy="58578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925A62-8641-7C44-8B16-B0EB66470D55}"/>
                </a:ext>
              </a:extLst>
            </p:cNvPr>
            <p:cNvCxnSpPr/>
            <p:nvPr/>
          </p:nvCxnSpPr>
          <p:spPr>
            <a:xfrm>
              <a:off x="1691640" y="4537710"/>
              <a:ext cx="8469630" cy="0"/>
            </a:xfrm>
            <a:prstGeom prst="line">
              <a:avLst/>
            </a:prstGeom>
            <a:ln w="1111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miley Face 5">
              <a:extLst>
                <a:ext uri="{FF2B5EF4-FFF2-40B4-BE49-F238E27FC236}">
                  <a16:creationId xmlns:a16="http://schemas.microsoft.com/office/drawing/2014/main" id="{A5507608-6597-8743-86C9-C8FCD55B5950}"/>
                </a:ext>
              </a:extLst>
            </p:cNvPr>
            <p:cNvSpPr/>
            <p:nvPr/>
          </p:nvSpPr>
          <p:spPr>
            <a:xfrm>
              <a:off x="2628900" y="4154806"/>
              <a:ext cx="560070" cy="560070"/>
            </a:xfrm>
            <a:prstGeom prst="smileyFac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>
              <a:extLst>
                <a:ext uri="{FF2B5EF4-FFF2-40B4-BE49-F238E27FC236}">
                  <a16:creationId xmlns:a16="http://schemas.microsoft.com/office/drawing/2014/main" id="{C7F38571-529B-DE49-9572-B7F818AAD104}"/>
                </a:ext>
              </a:extLst>
            </p:cNvPr>
            <p:cNvSpPr/>
            <p:nvPr/>
          </p:nvSpPr>
          <p:spPr>
            <a:xfrm>
              <a:off x="3188970" y="4174808"/>
              <a:ext cx="560070" cy="560070"/>
            </a:xfrm>
            <a:prstGeom prst="smileyFac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DE3758C0-71EC-2148-8074-609F19A024F5}"/>
                </a:ext>
              </a:extLst>
            </p:cNvPr>
            <p:cNvSpPr/>
            <p:nvPr/>
          </p:nvSpPr>
          <p:spPr>
            <a:xfrm>
              <a:off x="2274570" y="4174808"/>
              <a:ext cx="560070" cy="560070"/>
            </a:xfrm>
            <a:prstGeom prst="smileyFac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64E6E557-E65A-1848-823E-0A7DAF810D86}"/>
                </a:ext>
              </a:extLst>
            </p:cNvPr>
            <p:cNvSpPr/>
            <p:nvPr/>
          </p:nvSpPr>
          <p:spPr>
            <a:xfrm>
              <a:off x="3823335" y="4174809"/>
              <a:ext cx="560070" cy="560070"/>
            </a:xfrm>
            <a:prstGeom prst="smileyFac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ightning Bolt 9">
              <a:extLst>
                <a:ext uri="{FF2B5EF4-FFF2-40B4-BE49-F238E27FC236}">
                  <a16:creationId xmlns:a16="http://schemas.microsoft.com/office/drawing/2014/main" id="{41261667-4D62-2D48-BBDF-8DB9F030D881}"/>
                </a:ext>
              </a:extLst>
            </p:cNvPr>
            <p:cNvSpPr/>
            <p:nvPr/>
          </p:nvSpPr>
          <p:spPr>
            <a:xfrm>
              <a:off x="8503920" y="4154806"/>
              <a:ext cx="525780" cy="382904"/>
            </a:xfrm>
            <a:prstGeom prst="lightningBol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ghtning Bolt 10">
              <a:extLst>
                <a:ext uri="{FF2B5EF4-FFF2-40B4-BE49-F238E27FC236}">
                  <a16:creationId xmlns:a16="http://schemas.microsoft.com/office/drawing/2014/main" id="{16716C91-4F2A-F34F-9D3D-89D95C891BE2}"/>
                </a:ext>
              </a:extLst>
            </p:cNvPr>
            <p:cNvSpPr/>
            <p:nvPr/>
          </p:nvSpPr>
          <p:spPr>
            <a:xfrm>
              <a:off x="8875395" y="4149090"/>
              <a:ext cx="525780" cy="382904"/>
            </a:xfrm>
            <a:prstGeom prst="lightningBol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C2B64219-1A10-EA45-AC6D-921D5E3B85B1}"/>
                </a:ext>
              </a:extLst>
            </p:cNvPr>
            <p:cNvSpPr/>
            <p:nvPr/>
          </p:nvSpPr>
          <p:spPr>
            <a:xfrm>
              <a:off x="8158163" y="4174808"/>
              <a:ext cx="525780" cy="382904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6CC1FD1-79D8-1F40-B904-9FF536549B80}"/>
                </a:ext>
              </a:extLst>
            </p:cNvPr>
            <p:cNvSpPr/>
            <p:nvPr/>
          </p:nvSpPr>
          <p:spPr>
            <a:xfrm>
              <a:off x="9081135" y="4154807"/>
              <a:ext cx="525780" cy="382904"/>
            </a:xfrm>
            <a:prstGeom prst="lightningBol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loud 13">
            <a:extLst>
              <a:ext uri="{FF2B5EF4-FFF2-40B4-BE49-F238E27FC236}">
                <a16:creationId xmlns:a16="http://schemas.microsoft.com/office/drawing/2014/main" id="{01D88BD0-F1C3-A545-8686-4AAB4AD4FE02}"/>
              </a:ext>
            </a:extLst>
          </p:cNvPr>
          <p:cNvSpPr/>
          <p:nvPr/>
        </p:nvSpPr>
        <p:spPr>
          <a:xfrm>
            <a:off x="4552950" y="1141094"/>
            <a:ext cx="3227071" cy="3227071"/>
          </a:xfrm>
          <a:prstGeom prst="cloud">
            <a:avLst/>
          </a:prstGeom>
          <a:solidFill>
            <a:srgbClr val="00B0F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Dimensional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3908CE-E091-7A4F-B497-78BF2E1E14DF}"/>
              </a:ext>
            </a:extLst>
          </p:cNvPr>
          <p:cNvCxnSpPr/>
          <p:nvPr/>
        </p:nvCxnSpPr>
        <p:spPr>
          <a:xfrm>
            <a:off x="4795682" y="472249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0A061-2EBB-DC4A-B613-02568314D157}"/>
              </a:ext>
            </a:extLst>
          </p:cNvPr>
          <p:cNvCxnSpPr/>
          <p:nvPr/>
        </p:nvCxnSpPr>
        <p:spPr>
          <a:xfrm>
            <a:off x="5090160" y="4267200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276DBF-A847-F444-A327-110A0D079E8A}"/>
              </a:ext>
            </a:extLst>
          </p:cNvPr>
          <p:cNvCxnSpPr/>
          <p:nvPr/>
        </p:nvCxnSpPr>
        <p:spPr>
          <a:xfrm>
            <a:off x="5242560" y="4419600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48400E-D27A-B74A-9E4B-49EBF1FBD36C}"/>
              </a:ext>
            </a:extLst>
          </p:cNvPr>
          <p:cNvCxnSpPr/>
          <p:nvPr/>
        </p:nvCxnSpPr>
        <p:spPr>
          <a:xfrm>
            <a:off x="5242560" y="4773930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137939-9930-1447-AD01-4F7FF59A7720}"/>
              </a:ext>
            </a:extLst>
          </p:cNvPr>
          <p:cNvCxnSpPr/>
          <p:nvPr/>
        </p:nvCxnSpPr>
        <p:spPr>
          <a:xfrm>
            <a:off x="5736798" y="45205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F78FAA-B446-BF4D-9036-6C6AFAF03E37}"/>
              </a:ext>
            </a:extLst>
          </p:cNvPr>
          <p:cNvCxnSpPr/>
          <p:nvPr/>
        </p:nvCxnSpPr>
        <p:spPr>
          <a:xfrm>
            <a:off x="5699760" y="4876800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5A925E-D632-544E-BF0E-E65C5C52E66F}"/>
              </a:ext>
            </a:extLst>
          </p:cNvPr>
          <p:cNvCxnSpPr/>
          <p:nvPr/>
        </p:nvCxnSpPr>
        <p:spPr>
          <a:xfrm>
            <a:off x="5852160" y="5029200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3B535-CC7E-9745-8274-F2FD8B36878A}"/>
              </a:ext>
            </a:extLst>
          </p:cNvPr>
          <p:cNvCxnSpPr/>
          <p:nvPr/>
        </p:nvCxnSpPr>
        <p:spPr>
          <a:xfrm>
            <a:off x="6197640" y="45205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C924A6-3D33-E842-8DA2-8B06B4CFB57A}"/>
              </a:ext>
            </a:extLst>
          </p:cNvPr>
          <p:cNvCxnSpPr/>
          <p:nvPr/>
        </p:nvCxnSpPr>
        <p:spPr>
          <a:xfrm>
            <a:off x="6350040" y="46729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F70981-7EA3-804B-BFE7-B4BF0F30FD86}"/>
              </a:ext>
            </a:extLst>
          </p:cNvPr>
          <p:cNvCxnSpPr/>
          <p:nvPr/>
        </p:nvCxnSpPr>
        <p:spPr>
          <a:xfrm>
            <a:off x="6502440" y="48253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D4F303-8506-754C-94C1-20D939D42C36}"/>
              </a:ext>
            </a:extLst>
          </p:cNvPr>
          <p:cNvCxnSpPr/>
          <p:nvPr/>
        </p:nvCxnSpPr>
        <p:spPr>
          <a:xfrm>
            <a:off x="6782346" y="4820178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1D965B-DECC-244C-BF19-A8ADD7B60D77}"/>
              </a:ext>
            </a:extLst>
          </p:cNvPr>
          <p:cNvCxnSpPr/>
          <p:nvPr/>
        </p:nvCxnSpPr>
        <p:spPr>
          <a:xfrm>
            <a:off x="6654840" y="49777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45634C-4A95-A246-96F6-935C8BEFB0E1}"/>
              </a:ext>
            </a:extLst>
          </p:cNvPr>
          <p:cNvCxnSpPr/>
          <p:nvPr/>
        </p:nvCxnSpPr>
        <p:spPr>
          <a:xfrm>
            <a:off x="6974820" y="4521779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4770A0-6899-7640-A42C-2E769AB38985}"/>
              </a:ext>
            </a:extLst>
          </p:cNvPr>
          <p:cNvCxnSpPr/>
          <p:nvPr/>
        </p:nvCxnSpPr>
        <p:spPr>
          <a:xfrm>
            <a:off x="7127220" y="4674179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EF1571-4B56-B344-A42F-85A06852BA02}"/>
              </a:ext>
            </a:extLst>
          </p:cNvPr>
          <p:cNvCxnSpPr/>
          <p:nvPr/>
        </p:nvCxnSpPr>
        <p:spPr>
          <a:xfrm>
            <a:off x="7279620" y="4826579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60A0CC-5FE7-CE45-8D5E-A49415CDCD26}"/>
              </a:ext>
            </a:extLst>
          </p:cNvPr>
          <p:cNvCxnSpPr/>
          <p:nvPr/>
        </p:nvCxnSpPr>
        <p:spPr>
          <a:xfrm>
            <a:off x="6807240" y="51301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0924F1-634A-1A4E-B3D5-46A2E528F4B8}"/>
              </a:ext>
            </a:extLst>
          </p:cNvPr>
          <p:cNvCxnSpPr/>
          <p:nvPr/>
        </p:nvCxnSpPr>
        <p:spPr>
          <a:xfrm>
            <a:off x="6093814" y="49777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A808DD-9CA0-9449-865D-9C6AA1A6A03C}"/>
              </a:ext>
            </a:extLst>
          </p:cNvPr>
          <p:cNvCxnSpPr/>
          <p:nvPr/>
        </p:nvCxnSpPr>
        <p:spPr>
          <a:xfrm>
            <a:off x="6044633" y="4717308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6AC678-40B4-A64C-9A66-E7484D919796}"/>
              </a:ext>
            </a:extLst>
          </p:cNvPr>
          <p:cNvCxnSpPr/>
          <p:nvPr/>
        </p:nvCxnSpPr>
        <p:spPr>
          <a:xfrm>
            <a:off x="5043408" y="4948766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BE812B-C28B-3D43-9009-76BF9E6FBAD1}"/>
              </a:ext>
            </a:extLst>
          </p:cNvPr>
          <p:cNvCxnSpPr/>
          <p:nvPr/>
        </p:nvCxnSpPr>
        <p:spPr>
          <a:xfrm>
            <a:off x="5454463" y="4665873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8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F8A4-1210-3948-9FC0-F389A69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FF25AE2-E7F2-A246-B8F6-DC325EE8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77" y="4761629"/>
            <a:ext cx="1165750" cy="8686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23CC18-C722-C144-8A12-872F3304A1B6}"/>
              </a:ext>
            </a:extLst>
          </p:cNvPr>
          <p:cNvSpPr/>
          <p:nvPr/>
        </p:nvSpPr>
        <p:spPr>
          <a:xfrm>
            <a:off x="6689532" y="3486945"/>
            <a:ext cx="320040" cy="34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CDA883-DE11-0A4B-8C9B-0D574B16EFDD}"/>
              </a:ext>
            </a:extLst>
          </p:cNvPr>
          <p:cNvSpPr/>
          <p:nvPr/>
        </p:nvSpPr>
        <p:spPr>
          <a:xfrm>
            <a:off x="6395710" y="5357803"/>
            <a:ext cx="320040" cy="34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0FFF5E-FCD6-2B42-B128-E6EEB2C51C6B}"/>
              </a:ext>
            </a:extLst>
          </p:cNvPr>
          <p:cNvCxnSpPr>
            <a:cxnSpLocks/>
            <a:stCxn id="5" idx="3"/>
            <a:endCxn id="210" idx="2"/>
          </p:cNvCxnSpPr>
          <p:nvPr/>
        </p:nvCxnSpPr>
        <p:spPr>
          <a:xfrm flipV="1">
            <a:off x="7009572" y="3200848"/>
            <a:ext cx="476231" cy="460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8F37EA-F902-B847-9A76-D36E048D8ABB}"/>
              </a:ext>
            </a:extLst>
          </p:cNvPr>
          <p:cNvCxnSpPr>
            <a:cxnSpLocks/>
          </p:cNvCxnSpPr>
          <p:nvPr/>
        </p:nvCxnSpPr>
        <p:spPr>
          <a:xfrm flipV="1">
            <a:off x="6687276" y="5373849"/>
            <a:ext cx="766105" cy="16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5839205-A19F-BA4A-B6D0-F828B46F36C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09572" y="3661246"/>
            <a:ext cx="779342" cy="62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C3FEFB4-2C04-C44B-BD13-CE0B1B404939}"/>
              </a:ext>
            </a:extLst>
          </p:cNvPr>
          <p:cNvCxnSpPr>
            <a:cxnSpLocks/>
            <a:stCxn id="66" idx="3"/>
            <a:endCxn id="255" idx="2"/>
          </p:cNvCxnSpPr>
          <p:nvPr/>
        </p:nvCxnSpPr>
        <p:spPr>
          <a:xfrm>
            <a:off x="6715750" y="5532104"/>
            <a:ext cx="751189" cy="71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F60836-EC59-1148-8BAC-29E9C187EA0D}"/>
              </a:ext>
            </a:extLst>
          </p:cNvPr>
          <p:cNvSpPr txBox="1"/>
          <p:nvPr/>
        </p:nvSpPr>
        <p:spPr>
          <a:xfrm>
            <a:off x="3876830" y="335174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Pt-SNE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BCB6994-6A56-BB4E-A9C8-17342CEC4E94}"/>
              </a:ext>
            </a:extLst>
          </p:cNvPr>
          <p:cNvSpPr/>
          <p:nvPr/>
        </p:nvSpPr>
        <p:spPr>
          <a:xfrm>
            <a:off x="7485803" y="3008647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35334D47-6CC7-CF4D-86F1-C28CBB2F6144}"/>
              </a:ext>
            </a:extLst>
          </p:cNvPr>
          <p:cNvSpPr/>
          <p:nvPr/>
        </p:nvSpPr>
        <p:spPr>
          <a:xfrm>
            <a:off x="7483920" y="3916995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79803A7-390E-284A-8412-79ABB0A2DDFA}"/>
              </a:ext>
            </a:extLst>
          </p:cNvPr>
          <p:cNvSpPr/>
          <p:nvPr/>
        </p:nvSpPr>
        <p:spPr>
          <a:xfrm>
            <a:off x="8797292" y="3393049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4C59E93B-352F-4043-A085-402E6C113F6A}"/>
              </a:ext>
            </a:extLst>
          </p:cNvPr>
          <p:cNvSpPr/>
          <p:nvPr/>
        </p:nvSpPr>
        <p:spPr>
          <a:xfrm>
            <a:off x="8797292" y="3916995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8F7FEF71-A606-9148-8CB3-8C4B5D13D004}"/>
              </a:ext>
            </a:extLst>
          </p:cNvPr>
          <p:cNvSpPr/>
          <p:nvPr/>
        </p:nvSpPr>
        <p:spPr>
          <a:xfrm>
            <a:off x="8797292" y="2864941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7888AD78-4FC7-BC4C-860A-1C1D2C56AB95}"/>
              </a:ext>
            </a:extLst>
          </p:cNvPr>
          <p:cNvSpPr/>
          <p:nvPr/>
        </p:nvSpPr>
        <p:spPr>
          <a:xfrm>
            <a:off x="8158507" y="3381638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08F4EACF-2B1C-9C4C-8195-5FD793B9B2D9}"/>
              </a:ext>
            </a:extLst>
          </p:cNvPr>
          <p:cNvSpPr/>
          <p:nvPr/>
        </p:nvSpPr>
        <p:spPr>
          <a:xfrm>
            <a:off x="8183003" y="3916995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0D6AF36-C6F6-3446-92BA-6C7C3D72968B}"/>
              </a:ext>
            </a:extLst>
          </p:cNvPr>
          <p:cNvSpPr/>
          <p:nvPr/>
        </p:nvSpPr>
        <p:spPr>
          <a:xfrm>
            <a:off x="8183003" y="2861670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14C0350-9B93-5240-A6D9-911D5B204FA3}"/>
              </a:ext>
            </a:extLst>
          </p:cNvPr>
          <p:cNvCxnSpPr>
            <a:cxnSpLocks/>
            <a:stCxn id="210" idx="6"/>
            <a:endCxn id="217" idx="2"/>
          </p:cNvCxnSpPr>
          <p:nvPr/>
        </p:nvCxnSpPr>
        <p:spPr>
          <a:xfrm flipV="1">
            <a:off x="7870205" y="3053871"/>
            <a:ext cx="312798" cy="14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6F8B5D0-44AA-D64B-BD82-0B12F0AE7FB1}"/>
              </a:ext>
            </a:extLst>
          </p:cNvPr>
          <p:cNvCxnSpPr>
            <a:cxnSpLocks/>
            <a:endCxn id="212" idx="2"/>
          </p:cNvCxnSpPr>
          <p:nvPr/>
        </p:nvCxnSpPr>
        <p:spPr>
          <a:xfrm>
            <a:off x="8542909" y="3583614"/>
            <a:ext cx="254384" cy="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E1280A0-B13F-3741-B1CF-651B2091B657}"/>
              </a:ext>
            </a:extLst>
          </p:cNvPr>
          <p:cNvCxnSpPr/>
          <p:nvPr/>
        </p:nvCxnSpPr>
        <p:spPr>
          <a:xfrm>
            <a:off x="8576826" y="4113357"/>
            <a:ext cx="229887" cy="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4F077EF-FA70-1B44-B1B2-9D0DACB59F23}"/>
              </a:ext>
            </a:extLst>
          </p:cNvPr>
          <p:cNvCxnSpPr>
            <a:cxnSpLocks/>
          </p:cNvCxnSpPr>
          <p:nvPr/>
        </p:nvCxnSpPr>
        <p:spPr>
          <a:xfrm>
            <a:off x="7861727" y="3216528"/>
            <a:ext cx="307144" cy="30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830ECD1-9E05-9947-A5A6-88F249759354}"/>
              </a:ext>
            </a:extLst>
          </p:cNvPr>
          <p:cNvCxnSpPr>
            <a:cxnSpLocks/>
            <a:stCxn id="211" idx="6"/>
            <a:endCxn id="216" idx="2"/>
          </p:cNvCxnSpPr>
          <p:nvPr/>
        </p:nvCxnSpPr>
        <p:spPr>
          <a:xfrm>
            <a:off x="7868322" y="4109196"/>
            <a:ext cx="314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993E38F2-9711-4140-BDC3-54F79EB8999D}"/>
              </a:ext>
            </a:extLst>
          </p:cNvPr>
          <p:cNvCxnSpPr>
            <a:cxnSpLocks/>
            <a:stCxn id="217" idx="6"/>
            <a:endCxn id="212" idx="2"/>
          </p:cNvCxnSpPr>
          <p:nvPr/>
        </p:nvCxnSpPr>
        <p:spPr>
          <a:xfrm>
            <a:off x="8567405" y="3053871"/>
            <a:ext cx="229887" cy="53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6656F10-792B-A441-9A08-BE95A5CB1D4B}"/>
              </a:ext>
            </a:extLst>
          </p:cNvPr>
          <p:cNvCxnSpPr>
            <a:cxnSpLocks/>
            <a:stCxn id="217" idx="6"/>
            <a:endCxn id="213" idx="2"/>
          </p:cNvCxnSpPr>
          <p:nvPr/>
        </p:nvCxnSpPr>
        <p:spPr>
          <a:xfrm>
            <a:off x="8567405" y="3053871"/>
            <a:ext cx="229887" cy="105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74A5003-946E-8B4A-BE7B-9402DC06A238}"/>
              </a:ext>
            </a:extLst>
          </p:cNvPr>
          <p:cNvCxnSpPr>
            <a:cxnSpLocks/>
            <a:stCxn id="216" idx="6"/>
            <a:endCxn id="212" idx="2"/>
          </p:cNvCxnSpPr>
          <p:nvPr/>
        </p:nvCxnSpPr>
        <p:spPr>
          <a:xfrm flipV="1">
            <a:off x="8567405" y="3585250"/>
            <a:ext cx="229887" cy="52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E8C52E86-23B3-DF44-BCA0-60B013CF8146}"/>
              </a:ext>
            </a:extLst>
          </p:cNvPr>
          <p:cNvCxnSpPr>
            <a:cxnSpLocks/>
          </p:cNvCxnSpPr>
          <p:nvPr/>
        </p:nvCxnSpPr>
        <p:spPr>
          <a:xfrm>
            <a:off x="9181694" y="3053373"/>
            <a:ext cx="378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7D9B483-9D8B-2E40-BB86-1AE4CED8EEA8}"/>
              </a:ext>
            </a:extLst>
          </p:cNvPr>
          <p:cNvCxnSpPr>
            <a:cxnSpLocks/>
          </p:cNvCxnSpPr>
          <p:nvPr/>
        </p:nvCxnSpPr>
        <p:spPr>
          <a:xfrm>
            <a:off x="9181694" y="3581534"/>
            <a:ext cx="388170" cy="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18ED9E3-E5DB-814E-95E6-2F2914BFFB29}"/>
              </a:ext>
            </a:extLst>
          </p:cNvPr>
          <p:cNvCxnSpPr>
            <a:cxnSpLocks/>
          </p:cNvCxnSpPr>
          <p:nvPr/>
        </p:nvCxnSpPr>
        <p:spPr>
          <a:xfrm>
            <a:off x="9191115" y="4102299"/>
            <a:ext cx="378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631FE917-7826-034D-9ECB-C5D6F5352E34}"/>
              </a:ext>
            </a:extLst>
          </p:cNvPr>
          <p:cNvSpPr/>
          <p:nvPr/>
        </p:nvSpPr>
        <p:spPr>
          <a:xfrm>
            <a:off x="7468822" y="5151236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A5323261-6CB0-C143-8962-2FEF54A53600}"/>
              </a:ext>
            </a:extLst>
          </p:cNvPr>
          <p:cNvSpPr/>
          <p:nvPr/>
        </p:nvSpPr>
        <p:spPr>
          <a:xfrm>
            <a:off x="7466939" y="6059584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D5B8B000-B0A3-994B-9FD2-C1AE8E5FC093}"/>
              </a:ext>
            </a:extLst>
          </p:cNvPr>
          <p:cNvSpPr/>
          <p:nvPr/>
        </p:nvSpPr>
        <p:spPr>
          <a:xfrm>
            <a:off x="8780311" y="5535638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C4043C00-79A4-754C-A3D0-0E8DA9DFE4A1}"/>
              </a:ext>
            </a:extLst>
          </p:cNvPr>
          <p:cNvSpPr/>
          <p:nvPr/>
        </p:nvSpPr>
        <p:spPr>
          <a:xfrm>
            <a:off x="8780311" y="6059584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F84664B5-054B-A540-AB92-BD33DB120993}"/>
              </a:ext>
            </a:extLst>
          </p:cNvPr>
          <p:cNvSpPr/>
          <p:nvPr/>
        </p:nvSpPr>
        <p:spPr>
          <a:xfrm>
            <a:off x="8780311" y="5007530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44855190-BD0C-F14E-B496-FCAF498A369D}"/>
              </a:ext>
            </a:extLst>
          </p:cNvPr>
          <p:cNvSpPr/>
          <p:nvPr/>
        </p:nvSpPr>
        <p:spPr>
          <a:xfrm>
            <a:off x="8141526" y="5524227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B7008C6-A4A0-524B-8F4C-A8DCEE286197}"/>
              </a:ext>
            </a:extLst>
          </p:cNvPr>
          <p:cNvSpPr/>
          <p:nvPr/>
        </p:nvSpPr>
        <p:spPr>
          <a:xfrm>
            <a:off x="8166022" y="6059584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7296BC2E-F0BC-774C-A418-76181F48705B}"/>
              </a:ext>
            </a:extLst>
          </p:cNvPr>
          <p:cNvSpPr/>
          <p:nvPr/>
        </p:nvSpPr>
        <p:spPr>
          <a:xfrm>
            <a:off x="8166022" y="5004259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A91A995-BD99-4E40-B0AD-32212E760BD6}"/>
              </a:ext>
            </a:extLst>
          </p:cNvPr>
          <p:cNvCxnSpPr>
            <a:cxnSpLocks/>
            <a:stCxn id="254" idx="6"/>
            <a:endCxn id="261" idx="2"/>
          </p:cNvCxnSpPr>
          <p:nvPr/>
        </p:nvCxnSpPr>
        <p:spPr>
          <a:xfrm flipV="1">
            <a:off x="7853224" y="5196460"/>
            <a:ext cx="312798" cy="14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5710B47-CE09-D040-9929-F5FDEADEBCDD}"/>
              </a:ext>
            </a:extLst>
          </p:cNvPr>
          <p:cNvCxnSpPr>
            <a:stCxn id="261" idx="6"/>
            <a:endCxn id="258" idx="2"/>
          </p:cNvCxnSpPr>
          <p:nvPr/>
        </p:nvCxnSpPr>
        <p:spPr>
          <a:xfrm>
            <a:off x="8550424" y="5196460"/>
            <a:ext cx="229887" cy="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64B36F4A-D6D3-1143-9AA5-48AC7B7E3A4E}"/>
              </a:ext>
            </a:extLst>
          </p:cNvPr>
          <p:cNvCxnSpPr>
            <a:cxnSpLocks/>
            <a:endCxn id="256" idx="2"/>
          </p:cNvCxnSpPr>
          <p:nvPr/>
        </p:nvCxnSpPr>
        <p:spPr>
          <a:xfrm>
            <a:off x="8525928" y="5726203"/>
            <a:ext cx="254384" cy="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6A1FBEC-1E5B-5B4E-ADC0-7984010C9B89}"/>
              </a:ext>
            </a:extLst>
          </p:cNvPr>
          <p:cNvCxnSpPr/>
          <p:nvPr/>
        </p:nvCxnSpPr>
        <p:spPr>
          <a:xfrm>
            <a:off x="8559845" y="6255946"/>
            <a:ext cx="229887" cy="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F17FF5F-A2F4-2B49-8ECB-E64702C9C5A4}"/>
              </a:ext>
            </a:extLst>
          </p:cNvPr>
          <p:cNvCxnSpPr>
            <a:cxnSpLocks/>
            <a:endCxn id="260" idx="2"/>
          </p:cNvCxnSpPr>
          <p:nvPr/>
        </p:nvCxnSpPr>
        <p:spPr>
          <a:xfrm>
            <a:off x="7844746" y="5359117"/>
            <a:ext cx="321276" cy="8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1C51B64-2A71-A64D-87F1-CCA8D1F9B797}"/>
              </a:ext>
            </a:extLst>
          </p:cNvPr>
          <p:cNvCxnSpPr>
            <a:cxnSpLocks/>
            <a:stCxn id="255" idx="6"/>
            <a:endCxn id="260" idx="2"/>
          </p:cNvCxnSpPr>
          <p:nvPr/>
        </p:nvCxnSpPr>
        <p:spPr>
          <a:xfrm>
            <a:off x="7851341" y="6251785"/>
            <a:ext cx="314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6DFB347-7988-5D45-A8F7-D7314E3BD45D}"/>
              </a:ext>
            </a:extLst>
          </p:cNvPr>
          <p:cNvCxnSpPr>
            <a:cxnSpLocks/>
            <a:stCxn id="261" idx="6"/>
            <a:endCxn id="256" idx="2"/>
          </p:cNvCxnSpPr>
          <p:nvPr/>
        </p:nvCxnSpPr>
        <p:spPr>
          <a:xfrm>
            <a:off x="8550424" y="5196460"/>
            <a:ext cx="229887" cy="53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13679A46-FE5D-C946-AF3D-813DCE22E50C}"/>
              </a:ext>
            </a:extLst>
          </p:cNvPr>
          <p:cNvCxnSpPr>
            <a:cxnSpLocks/>
            <a:stCxn id="261" idx="6"/>
            <a:endCxn id="257" idx="2"/>
          </p:cNvCxnSpPr>
          <p:nvPr/>
        </p:nvCxnSpPr>
        <p:spPr>
          <a:xfrm>
            <a:off x="8550424" y="5196460"/>
            <a:ext cx="229887" cy="105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5790FD57-08AE-F440-865B-A0F103615B62}"/>
              </a:ext>
            </a:extLst>
          </p:cNvPr>
          <p:cNvCxnSpPr>
            <a:cxnSpLocks/>
          </p:cNvCxnSpPr>
          <p:nvPr/>
        </p:nvCxnSpPr>
        <p:spPr>
          <a:xfrm>
            <a:off x="9164713" y="5195962"/>
            <a:ext cx="378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AF9B305-3A20-844C-9BC7-2CC46EA9BEA2}"/>
              </a:ext>
            </a:extLst>
          </p:cNvPr>
          <p:cNvCxnSpPr>
            <a:cxnSpLocks/>
          </p:cNvCxnSpPr>
          <p:nvPr/>
        </p:nvCxnSpPr>
        <p:spPr>
          <a:xfrm>
            <a:off x="9164713" y="5724123"/>
            <a:ext cx="388170" cy="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AD50B81-E39E-6248-82FE-23C0EDA062C5}"/>
              </a:ext>
            </a:extLst>
          </p:cNvPr>
          <p:cNvCxnSpPr>
            <a:cxnSpLocks/>
          </p:cNvCxnSpPr>
          <p:nvPr/>
        </p:nvCxnSpPr>
        <p:spPr>
          <a:xfrm>
            <a:off x="9174134" y="6244888"/>
            <a:ext cx="378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03F98B2E-E843-A549-92AA-EAD9ED8EC3ED}"/>
              </a:ext>
            </a:extLst>
          </p:cNvPr>
          <p:cNvSpPr/>
          <p:nvPr/>
        </p:nvSpPr>
        <p:spPr>
          <a:xfrm>
            <a:off x="9496376" y="2879013"/>
            <a:ext cx="103572" cy="348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3FCD2B-8087-EF49-B282-EE447D9233A2}"/>
              </a:ext>
            </a:extLst>
          </p:cNvPr>
          <p:cNvCxnSpPr>
            <a:stCxn id="211" idx="6"/>
            <a:endCxn id="261" idx="2"/>
          </p:cNvCxnSpPr>
          <p:nvPr/>
        </p:nvCxnSpPr>
        <p:spPr>
          <a:xfrm>
            <a:off x="7868322" y="4109196"/>
            <a:ext cx="297700" cy="108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42876D-D73D-814A-B397-E09F0F7B810C}"/>
              </a:ext>
            </a:extLst>
          </p:cNvPr>
          <p:cNvCxnSpPr>
            <a:stCxn id="215" idx="6"/>
            <a:endCxn id="256" idx="2"/>
          </p:cNvCxnSpPr>
          <p:nvPr/>
        </p:nvCxnSpPr>
        <p:spPr>
          <a:xfrm>
            <a:off x="8542909" y="3573839"/>
            <a:ext cx="237402" cy="21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09C2-0A89-1F45-8515-D7E77CB5DCDC}"/>
              </a:ext>
            </a:extLst>
          </p:cNvPr>
          <p:cNvCxnSpPr>
            <a:stCxn id="215" idx="6"/>
            <a:endCxn id="214" idx="2"/>
          </p:cNvCxnSpPr>
          <p:nvPr/>
        </p:nvCxnSpPr>
        <p:spPr>
          <a:xfrm flipV="1">
            <a:off x="8542909" y="3057142"/>
            <a:ext cx="254383" cy="516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1A96BD-5EC9-E04E-B319-263921D53FA4}"/>
              </a:ext>
            </a:extLst>
          </p:cNvPr>
          <p:cNvCxnSpPr>
            <a:stCxn id="255" idx="6"/>
            <a:endCxn id="259" idx="2"/>
          </p:cNvCxnSpPr>
          <p:nvPr/>
        </p:nvCxnSpPr>
        <p:spPr>
          <a:xfrm flipV="1">
            <a:off x="7851341" y="5716428"/>
            <a:ext cx="290185" cy="53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937A869-A8D1-FA4B-A45B-0C69C52B7E6B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2493127" y="3377924"/>
            <a:ext cx="1517430" cy="12499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2059F45A-8215-9D4E-B616-0426707B5A00}"/>
              </a:ext>
            </a:extLst>
          </p:cNvPr>
          <p:cNvCxnSpPr>
            <a:cxnSpLocks/>
            <a:stCxn id="27" idx="3"/>
            <a:endCxn id="66" idx="1"/>
          </p:cNvCxnSpPr>
          <p:nvPr/>
        </p:nvCxnSpPr>
        <p:spPr>
          <a:xfrm>
            <a:off x="3209727" y="5195962"/>
            <a:ext cx="3185983" cy="336142"/>
          </a:xfrm>
          <a:prstGeom prst="bentConnector3">
            <a:avLst>
              <a:gd name="adj1" fmla="val 5746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B9181835-C1AB-AD45-A1EB-9040E256C6E8}"/>
              </a:ext>
            </a:extLst>
          </p:cNvPr>
          <p:cNvCxnSpPr>
            <a:cxnSpLocks/>
          </p:cNvCxnSpPr>
          <p:nvPr/>
        </p:nvCxnSpPr>
        <p:spPr>
          <a:xfrm flipV="1">
            <a:off x="3235945" y="3661245"/>
            <a:ext cx="3479805" cy="1534716"/>
          </a:xfrm>
          <a:prstGeom prst="bentConnector3">
            <a:avLst>
              <a:gd name="adj1" fmla="val 5157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B00B327-78D1-4244-B350-AF39A0A47E6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763612" y="3244199"/>
            <a:ext cx="2085940" cy="24274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0096013F-7512-CE47-BE04-2038412FB570}"/>
              </a:ext>
            </a:extLst>
          </p:cNvPr>
          <p:cNvCxnSpPr>
            <a:cxnSpLocks/>
            <a:stCxn id="4" idx="2"/>
            <a:endCxn id="281" idx="3"/>
          </p:cNvCxnSpPr>
          <p:nvPr/>
        </p:nvCxnSpPr>
        <p:spPr>
          <a:xfrm rot="16200000" flipH="1">
            <a:off x="4645111" y="3448711"/>
            <a:ext cx="1357269" cy="246567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A0217427-BB13-1943-B58B-76BE05C95632}"/>
              </a:ext>
            </a:extLst>
          </p:cNvPr>
          <p:cNvSpPr/>
          <p:nvPr/>
        </p:nvSpPr>
        <p:spPr>
          <a:xfrm rot="10800000">
            <a:off x="6782216" y="3490203"/>
            <a:ext cx="131546" cy="9241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riangle 280">
            <a:extLst>
              <a:ext uri="{FF2B5EF4-FFF2-40B4-BE49-F238E27FC236}">
                <a16:creationId xmlns:a16="http://schemas.microsoft.com/office/drawing/2014/main" id="{0FAB835D-5F19-C040-8625-20897789A767}"/>
              </a:ext>
            </a:extLst>
          </p:cNvPr>
          <p:cNvSpPr/>
          <p:nvPr/>
        </p:nvSpPr>
        <p:spPr>
          <a:xfrm rot="10800000">
            <a:off x="6490809" y="5360183"/>
            <a:ext cx="131546" cy="9241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8" name="Picture 287">
            <a:extLst>
              <a:ext uri="{FF2B5EF4-FFF2-40B4-BE49-F238E27FC236}">
                <a16:creationId xmlns:a16="http://schemas.microsoft.com/office/drawing/2014/main" id="{01DD7451-CE69-1B4D-B324-0C05C0AB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90" y="4364942"/>
            <a:ext cx="1156155" cy="1662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C35B22-6235-2C44-ABAD-D46F2EAE9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517" y="2585891"/>
            <a:ext cx="1400782" cy="1417023"/>
          </a:xfrm>
          <a:prstGeom prst="rect">
            <a:avLst/>
          </a:prstGeom>
        </p:spPr>
      </p:pic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AECEDFBF-41EE-9C45-97F3-A77B14406047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4751983" y="2879162"/>
            <a:ext cx="3487314" cy="38802"/>
          </a:xfrm>
          <a:prstGeom prst="bentConnector4">
            <a:avLst>
              <a:gd name="adj1" fmla="val 49193"/>
              <a:gd name="adj2" fmla="val -634225"/>
            </a:avLst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797542-B953-8340-A97C-02296FEF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955D91-CDF3-4039-9CAD-CAF47CDF9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27940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633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DCCC1C-8835-9D42-BE2F-F6156FDC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Contributions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D56534AA-F3AC-4BB2-8AFE-04FA458C1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03634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7890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FF37-7AC5-144A-AE3D-15487F06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5540-2371-0B44-9AF7-C57941D0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A new regularization technique which combines Parametric t-SNE to promote regional specialization in Deep Neural Networks.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7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195223-63FA-874D-A573-D9B7F354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The Problem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B1ADEA9F-7AB4-46E2-825E-1E41AB93D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17065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419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67FE-A749-C141-9D5D-FD01B407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946572"/>
          </a:xfrm>
        </p:spPr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83E0-EB27-8F47-8E33-9DC4D88F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Sparseify</a:t>
            </a:r>
            <a:r>
              <a:rPr lang="en-US" dirty="0"/>
              <a:t> the Model</a:t>
            </a:r>
          </a:p>
          <a:p>
            <a:pPr lvl="1"/>
            <a:r>
              <a:rPr lang="en-US" dirty="0"/>
              <a:t>Minimizes compute resources</a:t>
            </a:r>
          </a:p>
          <a:p>
            <a:pPr lvl="1"/>
            <a:r>
              <a:rPr lang="en-US" dirty="0"/>
              <a:t>Reduced training time</a:t>
            </a:r>
          </a:p>
          <a:p>
            <a:r>
              <a:rPr lang="en-US" dirty="0"/>
              <a:t>Regularization </a:t>
            </a:r>
          </a:p>
          <a:p>
            <a:pPr lvl="1"/>
            <a:r>
              <a:rPr lang="en-US" dirty="0"/>
              <a:t>Limits trained weights within a range with Penalties</a:t>
            </a:r>
          </a:p>
          <a:p>
            <a:r>
              <a:rPr lang="en-US" dirty="0"/>
              <a:t>Regional Specialization</a:t>
            </a:r>
          </a:p>
          <a:p>
            <a:pPr lvl="1"/>
            <a:r>
              <a:rPr lang="en-US" dirty="0" err="1"/>
              <a:t>Ensembling</a:t>
            </a:r>
            <a:endParaRPr lang="en-US" dirty="0"/>
          </a:p>
          <a:p>
            <a:pPr lvl="1"/>
            <a:r>
              <a:rPr lang="en-US" dirty="0"/>
              <a:t>Gated Mixture of Experts</a:t>
            </a:r>
          </a:p>
        </p:txBody>
      </p:sp>
    </p:spTree>
    <p:extLst>
      <p:ext uri="{BB962C8B-B14F-4D97-AF65-F5344CB8AC3E}">
        <p14:creationId xmlns:p14="http://schemas.microsoft.com/office/powerpoint/2010/main" val="158910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672AB4-FDB0-004A-844F-5D9B699F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Prior Work that Addresses this Problem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44FCE1-523A-402C-A6D4-5599899C4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91052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128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F8A4-1210-3948-9FC0-F389A69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4DE99B-EDF5-AF41-A0B7-B66744265D69}"/>
              </a:ext>
            </a:extLst>
          </p:cNvPr>
          <p:cNvSpPr/>
          <p:nvPr/>
        </p:nvSpPr>
        <p:spPr>
          <a:xfrm>
            <a:off x="2330821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3CEB4D-A9D5-F44C-A214-CA179299315E}"/>
              </a:ext>
            </a:extLst>
          </p:cNvPr>
          <p:cNvSpPr/>
          <p:nvPr/>
        </p:nvSpPr>
        <p:spPr>
          <a:xfrm>
            <a:off x="2330821" y="44936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1CCBA-64E4-FB41-81C0-A3F78AB456D7}"/>
              </a:ext>
            </a:extLst>
          </p:cNvPr>
          <p:cNvSpPr/>
          <p:nvPr/>
        </p:nvSpPr>
        <p:spPr>
          <a:xfrm>
            <a:off x="5450541" y="3886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1555CF-C79D-8F4F-8437-75EDE2800F0D}"/>
              </a:ext>
            </a:extLst>
          </p:cNvPr>
          <p:cNvSpPr/>
          <p:nvPr/>
        </p:nvSpPr>
        <p:spPr>
          <a:xfrm>
            <a:off x="5450541" y="51325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BB2AE9-3F17-A14B-83C5-A01DC430C03E}"/>
              </a:ext>
            </a:extLst>
          </p:cNvPr>
          <p:cNvSpPr/>
          <p:nvPr/>
        </p:nvSpPr>
        <p:spPr>
          <a:xfrm>
            <a:off x="5450541" y="26299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E0B236-C6FA-FB42-A5E2-226464EDB9B0}"/>
              </a:ext>
            </a:extLst>
          </p:cNvPr>
          <p:cNvSpPr/>
          <p:nvPr/>
        </p:nvSpPr>
        <p:spPr>
          <a:xfrm>
            <a:off x="3931023" y="38590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3218E9-89D7-3B40-81F8-D8F03CC9B36D}"/>
              </a:ext>
            </a:extLst>
          </p:cNvPr>
          <p:cNvSpPr/>
          <p:nvPr/>
        </p:nvSpPr>
        <p:spPr>
          <a:xfrm>
            <a:off x="3989294" y="51325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86EB4E-8F33-4749-BABA-BA57095706FD}"/>
              </a:ext>
            </a:extLst>
          </p:cNvPr>
          <p:cNvSpPr/>
          <p:nvPr/>
        </p:nvSpPr>
        <p:spPr>
          <a:xfrm>
            <a:off x="3989294" y="26221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27A64B-240E-A647-9F70-A2E151E8DC4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3245221" y="3079376"/>
            <a:ext cx="744073" cy="34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71D0BB-6DD7-084A-A451-41FAE5C9AC5E}"/>
              </a:ext>
            </a:extLst>
          </p:cNvPr>
          <p:cNvCxnSpPr>
            <a:stCxn id="11" idx="6"/>
            <a:endCxn id="8" idx="2"/>
          </p:cNvCxnSpPr>
          <p:nvPr/>
        </p:nvCxnSpPr>
        <p:spPr>
          <a:xfrm>
            <a:off x="4903694" y="3079376"/>
            <a:ext cx="546847" cy="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1519D0-4FF1-BA48-B6E3-F4008F3A0D7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845423" y="4339509"/>
            <a:ext cx="605118" cy="3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19D250-5D2A-984A-BDC9-D30D595314CE}"/>
              </a:ext>
            </a:extLst>
          </p:cNvPr>
          <p:cNvCxnSpPr/>
          <p:nvPr/>
        </p:nvCxnSpPr>
        <p:spPr>
          <a:xfrm>
            <a:off x="4926105" y="5599642"/>
            <a:ext cx="546847" cy="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56DBE8-ED78-E049-8516-6E4DDA3EABB0}"/>
              </a:ext>
            </a:extLst>
          </p:cNvPr>
          <p:cNvCxnSpPr>
            <a:cxnSpLocks/>
          </p:cNvCxnSpPr>
          <p:nvPr/>
        </p:nvCxnSpPr>
        <p:spPr>
          <a:xfrm>
            <a:off x="3225053" y="3466299"/>
            <a:ext cx="730623" cy="73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A6B14C-7994-EE40-939F-91FE52E3A93F}"/>
              </a:ext>
            </a:extLst>
          </p:cNvPr>
          <p:cNvCxnSpPr>
            <a:cxnSpLocks/>
          </p:cNvCxnSpPr>
          <p:nvPr/>
        </p:nvCxnSpPr>
        <p:spPr>
          <a:xfrm>
            <a:off x="3220568" y="3420037"/>
            <a:ext cx="791137" cy="2012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33B985-2253-0949-93AD-0B6A6FE87EC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200400" y="4316256"/>
            <a:ext cx="730623" cy="63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65BF56-F509-8E4B-A84E-225F7C34F2D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200400" y="4972829"/>
            <a:ext cx="788894" cy="61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21E08D-5BAC-E342-8FF7-E3C5F4A62CAF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>
            <a:off x="4903694" y="3079376"/>
            <a:ext cx="546847" cy="12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0DF294-F452-EB49-ADF5-EE1D423A11C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823012" y="4325720"/>
            <a:ext cx="627529" cy="12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460241-6D25-9447-9D6A-8C75DF501A42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4845423" y="3087158"/>
            <a:ext cx="605118" cy="122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F66328-890A-BF4C-B439-3CFEF3849EC6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903694" y="3079376"/>
            <a:ext cx="546847" cy="251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782BBD-912C-1B45-AC77-5F3F90EF6F2D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4903694" y="4343400"/>
            <a:ext cx="546847" cy="124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961A06-5A1B-4C47-98AB-CD934254F4A6}"/>
              </a:ext>
            </a:extLst>
          </p:cNvPr>
          <p:cNvCxnSpPr>
            <a:cxnSpLocks/>
          </p:cNvCxnSpPr>
          <p:nvPr/>
        </p:nvCxnSpPr>
        <p:spPr>
          <a:xfrm flipH="1">
            <a:off x="4888005" y="3124200"/>
            <a:ext cx="562536" cy="249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5372DC-B815-F04C-B984-B159223534B6}"/>
              </a:ext>
            </a:extLst>
          </p:cNvPr>
          <p:cNvCxnSpPr>
            <a:cxnSpLocks/>
          </p:cNvCxnSpPr>
          <p:nvPr/>
        </p:nvCxnSpPr>
        <p:spPr>
          <a:xfrm>
            <a:off x="6364941" y="3078192"/>
            <a:ext cx="900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F0C7AD-06D5-3143-A872-1439F896501F}"/>
              </a:ext>
            </a:extLst>
          </p:cNvPr>
          <p:cNvCxnSpPr>
            <a:cxnSpLocks/>
          </p:cNvCxnSpPr>
          <p:nvPr/>
        </p:nvCxnSpPr>
        <p:spPr>
          <a:xfrm>
            <a:off x="6364941" y="4334560"/>
            <a:ext cx="923365" cy="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71D043-CC32-8147-BE23-05F1F9FFC5D7}"/>
              </a:ext>
            </a:extLst>
          </p:cNvPr>
          <p:cNvCxnSpPr>
            <a:cxnSpLocks/>
          </p:cNvCxnSpPr>
          <p:nvPr/>
        </p:nvCxnSpPr>
        <p:spPr>
          <a:xfrm>
            <a:off x="6387352" y="5573338"/>
            <a:ext cx="900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0558903-73D5-3B46-B1FD-201F588EAA40}"/>
              </a:ext>
            </a:extLst>
          </p:cNvPr>
          <p:cNvSpPr/>
          <p:nvPr/>
        </p:nvSpPr>
        <p:spPr>
          <a:xfrm>
            <a:off x="7265895" y="2775098"/>
            <a:ext cx="134365" cy="308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A1F1DE-C8F6-9C4E-AA76-4CDF31335A06}"/>
              </a:ext>
            </a:extLst>
          </p:cNvPr>
          <p:cNvSpPr txBox="1"/>
          <p:nvPr/>
        </p:nvSpPr>
        <p:spPr>
          <a:xfrm>
            <a:off x="978195" y="38862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D78D93-AB5C-4643-8B71-09EFAFB36FFA}"/>
              </a:ext>
            </a:extLst>
          </p:cNvPr>
          <p:cNvSpPr txBox="1"/>
          <p:nvPr/>
        </p:nvSpPr>
        <p:spPr>
          <a:xfrm>
            <a:off x="8180295" y="388620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6879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F8A4-1210-3948-9FC0-F389A69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Layer Example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4487B3-C548-2348-A920-08E0F3ECB361}"/>
              </a:ext>
            </a:extLst>
          </p:cNvPr>
          <p:cNvGrpSpPr/>
          <p:nvPr/>
        </p:nvGrpSpPr>
        <p:grpSpPr>
          <a:xfrm>
            <a:off x="2326341" y="2622176"/>
            <a:ext cx="5073919" cy="3424768"/>
            <a:chOff x="2326341" y="2622176"/>
            <a:chExt cx="5073919" cy="34247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4DE99B-EDF5-AF41-A0B7-B66744265D69}"/>
                </a:ext>
              </a:extLst>
            </p:cNvPr>
            <p:cNvSpPr/>
            <p:nvPr/>
          </p:nvSpPr>
          <p:spPr>
            <a:xfrm>
              <a:off x="2330821" y="2971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3CEB4D-A9D5-F44C-A214-CA179299315E}"/>
                </a:ext>
              </a:extLst>
            </p:cNvPr>
            <p:cNvSpPr/>
            <p:nvPr/>
          </p:nvSpPr>
          <p:spPr>
            <a:xfrm>
              <a:off x="2326341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1555CF-C79D-8F4F-8437-75EDE2800F0D}"/>
                </a:ext>
              </a:extLst>
            </p:cNvPr>
            <p:cNvSpPr/>
            <p:nvPr/>
          </p:nvSpPr>
          <p:spPr>
            <a:xfrm>
              <a:off x="5450541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BB2AE9-3F17-A14B-83C5-A01DC430C03E}"/>
                </a:ext>
              </a:extLst>
            </p:cNvPr>
            <p:cNvSpPr/>
            <p:nvPr/>
          </p:nvSpPr>
          <p:spPr>
            <a:xfrm>
              <a:off x="5450541" y="262995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2E0B236-C6FA-FB42-A5E2-226464EDB9B0}"/>
                </a:ext>
              </a:extLst>
            </p:cNvPr>
            <p:cNvSpPr/>
            <p:nvPr/>
          </p:nvSpPr>
          <p:spPr>
            <a:xfrm>
              <a:off x="3931023" y="38590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3218E9-89D7-3B40-81F8-D8F03CC9B36D}"/>
                </a:ext>
              </a:extLst>
            </p:cNvPr>
            <p:cNvSpPr/>
            <p:nvPr/>
          </p:nvSpPr>
          <p:spPr>
            <a:xfrm>
              <a:off x="3989294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86EB4E-8F33-4749-BABA-BA57095706FD}"/>
                </a:ext>
              </a:extLst>
            </p:cNvPr>
            <p:cNvSpPr/>
            <p:nvPr/>
          </p:nvSpPr>
          <p:spPr>
            <a:xfrm>
              <a:off x="3989294" y="262217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27A64B-240E-A647-9F70-A2E151E8DC4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3245221" y="3079376"/>
              <a:ext cx="744073" cy="349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71D0BB-6DD7-084A-A451-41FAE5C9AC5E}"/>
                </a:ext>
              </a:extLst>
            </p:cNvPr>
            <p:cNvCxnSpPr>
              <a:cxnSpLocks/>
              <a:stCxn id="11" idx="6"/>
              <a:endCxn id="8" idx="2"/>
            </p:cNvCxnSpPr>
            <p:nvPr/>
          </p:nvCxnSpPr>
          <p:spPr>
            <a:xfrm>
              <a:off x="4903694" y="3079376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19D250-5D2A-984A-BDC9-D30D595314CE}"/>
                </a:ext>
              </a:extLst>
            </p:cNvPr>
            <p:cNvCxnSpPr/>
            <p:nvPr/>
          </p:nvCxnSpPr>
          <p:spPr>
            <a:xfrm>
              <a:off x="4926105" y="5599642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6DBE8-ED78-E049-8516-6E4DDA3EABB0}"/>
                </a:ext>
              </a:extLst>
            </p:cNvPr>
            <p:cNvCxnSpPr>
              <a:cxnSpLocks/>
            </p:cNvCxnSpPr>
            <p:nvPr/>
          </p:nvCxnSpPr>
          <p:spPr>
            <a:xfrm>
              <a:off x="3225053" y="3466299"/>
              <a:ext cx="730623" cy="737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65BF56-F509-8E4B-A84E-225F7C34F2D0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240741" y="5589744"/>
              <a:ext cx="748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F66328-890A-BF4C-B439-3CFEF3849EC6}"/>
                </a:ext>
              </a:extLst>
            </p:cNvPr>
            <p:cNvCxnSpPr>
              <a:cxnSpLocks/>
              <a:stCxn id="11" idx="6"/>
              <a:endCxn id="7" idx="2"/>
            </p:cNvCxnSpPr>
            <p:nvPr/>
          </p:nvCxnSpPr>
          <p:spPr>
            <a:xfrm>
              <a:off x="4903694" y="3079376"/>
              <a:ext cx="546847" cy="251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C5372DC-B815-F04C-B984-B159223534B6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3078192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71D043-CC32-8147-BE23-05F1F9FFC5D7}"/>
                </a:ext>
              </a:extLst>
            </p:cNvPr>
            <p:cNvCxnSpPr>
              <a:cxnSpLocks/>
            </p:cNvCxnSpPr>
            <p:nvPr/>
          </p:nvCxnSpPr>
          <p:spPr>
            <a:xfrm>
              <a:off x="6387352" y="5573338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A7FA98-5CE7-8F43-B924-9B4A14786C8A}"/>
                </a:ext>
              </a:extLst>
            </p:cNvPr>
            <p:cNvSpPr/>
            <p:nvPr/>
          </p:nvSpPr>
          <p:spPr>
            <a:xfrm>
              <a:off x="7265895" y="2775098"/>
              <a:ext cx="134365" cy="3083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713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F8A4-1210-3948-9FC0-F389A69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Mixture of Experts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70D25F8-79ED-F64C-8E79-4EDD1FA6542A}"/>
              </a:ext>
            </a:extLst>
          </p:cNvPr>
          <p:cNvGrpSpPr/>
          <p:nvPr/>
        </p:nvGrpSpPr>
        <p:grpSpPr>
          <a:xfrm>
            <a:off x="1972071" y="4932986"/>
            <a:ext cx="2196823" cy="1383102"/>
            <a:chOff x="2330821" y="2622176"/>
            <a:chExt cx="4957485" cy="342476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27B3C1B-F16C-5F49-A9BD-D291029D8F96}"/>
                </a:ext>
              </a:extLst>
            </p:cNvPr>
            <p:cNvSpPr/>
            <p:nvPr/>
          </p:nvSpPr>
          <p:spPr>
            <a:xfrm>
              <a:off x="2330821" y="2971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F860C4E-BAAC-C145-B655-3FBC9A2B46C4}"/>
                </a:ext>
              </a:extLst>
            </p:cNvPr>
            <p:cNvSpPr/>
            <p:nvPr/>
          </p:nvSpPr>
          <p:spPr>
            <a:xfrm>
              <a:off x="2330821" y="449368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1C3C36B-A483-B445-BF59-D6170B43C357}"/>
                </a:ext>
              </a:extLst>
            </p:cNvPr>
            <p:cNvSpPr/>
            <p:nvPr/>
          </p:nvSpPr>
          <p:spPr>
            <a:xfrm>
              <a:off x="5450541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0F7E132-16EC-7C4F-B65E-FA0A36E7E0D0}"/>
                </a:ext>
              </a:extLst>
            </p:cNvPr>
            <p:cNvSpPr/>
            <p:nvPr/>
          </p:nvSpPr>
          <p:spPr>
            <a:xfrm>
              <a:off x="5450541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298722F-8DBF-2A4A-BDAE-9EFDC17FDD80}"/>
                </a:ext>
              </a:extLst>
            </p:cNvPr>
            <p:cNvSpPr/>
            <p:nvPr/>
          </p:nvSpPr>
          <p:spPr>
            <a:xfrm>
              <a:off x="5450541" y="262995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C849F49-51FE-794F-9556-3D3E5951D8E8}"/>
                </a:ext>
              </a:extLst>
            </p:cNvPr>
            <p:cNvSpPr/>
            <p:nvPr/>
          </p:nvSpPr>
          <p:spPr>
            <a:xfrm>
              <a:off x="3931023" y="38590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7166EB6-8134-9043-B3C6-BF3AE8D57C1E}"/>
                </a:ext>
              </a:extLst>
            </p:cNvPr>
            <p:cNvSpPr/>
            <p:nvPr/>
          </p:nvSpPr>
          <p:spPr>
            <a:xfrm>
              <a:off x="3989294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D3F096-4D0C-6948-9420-7272C462AF43}"/>
                </a:ext>
              </a:extLst>
            </p:cNvPr>
            <p:cNvSpPr/>
            <p:nvPr/>
          </p:nvSpPr>
          <p:spPr>
            <a:xfrm>
              <a:off x="3989294" y="262217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7065240-A611-CE43-8751-D36F1B60A857}"/>
                </a:ext>
              </a:extLst>
            </p:cNvPr>
            <p:cNvCxnSpPr>
              <a:cxnSpLocks/>
              <a:stCxn id="71" idx="6"/>
              <a:endCxn id="78" idx="2"/>
            </p:cNvCxnSpPr>
            <p:nvPr/>
          </p:nvCxnSpPr>
          <p:spPr>
            <a:xfrm flipV="1">
              <a:off x="3245221" y="3079376"/>
              <a:ext cx="744073" cy="349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58C993C-1B8C-2846-BA53-FA29CE8FD52F}"/>
                </a:ext>
              </a:extLst>
            </p:cNvPr>
            <p:cNvCxnSpPr>
              <a:stCxn id="78" idx="6"/>
              <a:endCxn id="75" idx="2"/>
            </p:cNvCxnSpPr>
            <p:nvPr/>
          </p:nvCxnSpPr>
          <p:spPr>
            <a:xfrm>
              <a:off x="4903694" y="3079376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F54422A-B58F-844D-99A1-300B9721B500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4845423" y="4339509"/>
              <a:ext cx="605118" cy="3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67E830-A497-3946-B56E-BAB18265E55B}"/>
                </a:ext>
              </a:extLst>
            </p:cNvPr>
            <p:cNvCxnSpPr>
              <a:cxnSpLocks/>
            </p:cNvCxnSpPr>
            <p:nvPr/>
          </p:nvCxnSpPr>
          <p:spPr>
            <a:xfrm>
              <a:off x="4926105" y="5599642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7DA011-98D1-3942-B18D-F627B92B7562}"/>
                </a:ext>
              </a:extLst>
            </p:cNvPr>
            <p:cNvCxnSpPr>
              <a:cxnSpLocks/>
            </p:cNvCxnSpPr>
            <p:nvPr/>
          </p:nvCxnSpPr>
          <p:spPr>
            <a:xfrm>
              <a:off x="3225053" y="3466299"/>
              <a:ext cx="730623" cy="737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B005CA-9EC8-DB4C-8054-9CAC9D68CE5F}"/>
                </a:ext>
              </a:extLst>
            </p:cNvPr>
            <p:cNvCxnSpPr>
              <a:cxnSpLocks/>
            </p:cNvCxnSpPr>
            <p:nvPr/>
          </p:nvCxnSpPr>
          <p:spPr>
            <a:xfrm>
              <a:off x="3220568" y="3420037"/>
              <a:ext cx="791137" cy="2012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3E7951-2DD1-504F-8DB4-BEA938BDBF74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 flipV="1">
              <a:off x="3200400" y="4316256"/>
              <a:ext cx="730623" cy="638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3B6661-B204-534A-B1F4-A1C1299BA0CC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3200400" y="4972829"/>
              <a:ext cx="788894" cy="616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2F4958D-2734-3F40-B94C-91719A126B16}"/>
                </a:ext>
              </a:extLst>
            </p:cNvPr>
            <p:cNvCxnSpPr>
              <a:cxnSpLocks/>
              <a:stCxn id="78" idx="6"/>
              <a:endCxn id="73" idx="2"/>
            </p:cNvCxnSpPr>
            <p:nvPr/>
          </p:nvCxnSpPr>
          <p:spPr>
            <a:xfrm>
              <a:off x="4903694" y="3079376"/>
              <a:ext cx="546847" cy="1264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0B9768B-D638-144F-B426-DCBCBCE707DC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4823012" y="4325720"/>
              <a:ext cx="627529" cy="1264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257DCFA-6007-8946-A235-94B4E85595CE}"/>
                </a:ext>
              </a:extLst>
            </p:cNvPr>
            <p:cNvCxnSpPr>
              <a:cxnSpLocks/>
              <a:stCxn id="75" idx="2"/>
              <a:endCxn id="76" idx="6"/>
            </p:cNvCxnSpPr>
            <p:nvPr/>
          </p:nvCxnSpPr>
          <p:spPr>
            <a:xfrm flipH="1">
              <a:off x="4845423" y="3087158"/>
              <a:ext cx="605118" cy="1229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0B0D9AE-38E0-C948-B222-C5AFABC18318}"/>
                </a:ext>
              </a:extLst>
            </p:cNvPr>
            <p:cNvCxnSpPr>
              <a:cxnSpLocks/>
              <a:stCxn id="78" idx="6"/>
              <a:endCxn id="74" idx="2"/>
            </p:cNvCxnSpPr>
            <p:nvPr/>
          </p:nvCxnSpPr>
          <p:spPr>
            <a:xfrm>
              <a:off x="4903694" y="3079376"/>
              <a:ext cx="546847" cy="251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03949DE-824B-0D41-A735-6155B557EC3D}"/>
                </a:ext>
              </a:extLst>
            </p:cNvPr>
            <p:cNvCxnSpPr>
              <a:cxnSpLocks/>
              <a:stCxn id="77" idx="6"/>
              <a:endCxn id="73" idx="2"/>
            </p:cNvCxnSpPr>
            <p:nvPr/>
          </p:nvCxnSpPr>
          <p:spPr>
            <a:xfrm flipV="1">
              <a:off x="4903694" y="4343400"/>
              <a:ext cx="546847" cy="1246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B99D04C-C303-414D-96EF-4A5CB983A197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4888005" y="3087158"/>
              <a:ext cx="562536" cy="249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6DE1659-9A4F-BC48-84C8-C7B66B729B08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3078192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71E2826-6BDA-364B-A682-EF939189A283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4334560"/>
              <a:ext cx="923365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5A884AD-906D-AF46-AA7E-FF613BA807F5}"/>
                </a:ext>
              </a:extLst>
            </p:cNvPr>
            <p:cNvCxnSpPr>
              <a:cxnSpLocks/>
            </p:cNvCxnSpPr>
            <p:nvPr/>
          </p:nvCxnSpPr>
          <p:spPr>
            <a:xfrm>
              <a:off x="6387352" y="5573338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FF25AE2-E7F2-A246-B8F6-DC325EE8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81" y="3999937"/>
            <a:ext cx="1158212" cy="868665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F42382D3-F2E6-D84C-A108-5859ADD1B110}"/>
              </a:ext>
            </a:extLst>
          </p:cNvPr>
          <p:cNvGrpSpPr/>
          <p:nvPr/>
        </p:nvGrpSpPr>
        <p:grpSpPr>
          <a:xfrm>
            <a:off x="2013782" y="3031221"/>
            <a:ext cx="2196823" cy="1383102"/>
            <a:chOff x="2330821" y="2622176"/>
            <a:chExt cx="4957485" cy="3424768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EE00856-D100-E94C-A45F-487246CA6194}"/>
                </a:ext>
              </a:extLst>
            </p:cNvPr>
            <p:cNvSpPr/>
            <p:nvPr/>
          </p:nvSpPr>
          <p:spPr>
            <a:xfrm>
              <a:off x="2330821" y="2971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6C6B46B-9D22-1947-8BD0-12F31C3A24A0}"/>
                </a:ext>
              </a:extLst>
            </p:cNvPr>
            <p:cNvSpPr/>
            <p:nvPr/>
          </p:nvSpPr>
          <p:spPr>
            <a:xfrm>
              <a:off x="2330821" y="449368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0A73B8D-B3F7-2346-B911-D9B7C9D5395C}"/>
                </a:ext>
              </a:extLst>
            </p:cNvPr>
            <p:cNvSpPr/>
            <p:nvPr/>
          </p:nvSpPr>
          <p:spPr>
            <a:xfrm>
              <a:off x="5450541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A76D2A2-75EE-1946-B6C7-3AB6EDAD9B85}"/>
                </a:ext>
              </a:extLst>
            </p:cNvPr>
            <p:cNvSpPr/>
            <p:nvPr/>
          </p:nvSpPr>
          <p:spPr>
            <a:xfrm>
              <a:off x="5450541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AC7711E-2720-F043-B74A-6A32CF4CD326}"/>
                </a:ext>
              </a:extLst>
            </p:cNvPr>
            <p:cNvSpPr/>
            <p:nvPr/>
          </p:nvSpPr>
          <p:spPr>
            <a:xfrm>
              <a:off x="5450541" y="262995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79DB192-4E5E-384E-AC17-EC03A0AA0AF7}"/>
                </a:ext>
              </a:extLst>
            </p:cNvPr>
            <p:cNvSpPr/>
            <p:nvPr/>
          </p:nvSpPr>
          <p:spPr>
            <a:xfrm>
              <a:off x="3931023" y="38590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817B2E6-247F-1546-81DC-4F4A1A8C76C2}"/>
                </a:ext>
              </a:extLst>
            </p:cNvPr>
            <p:cNvSpPr/>
            <p:nvPr/>
          </p:nvSpPr>
          <p:spPr>
            <a:xfrm>
              <a:off x="3989294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957D302-D7E4-F648-A9D8-9D8C9DDF1965}"/>
                </a:ext>
              </a:extLst>
            </p:cNvPr>
            <p:cNvSpPr/>
            <p:nvPr/>
          </p:nvSpPr>
          <p:spPr>
            <a:xfrm>
              <a:off x="3989294" y="262217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D43DED5-63EA-FF4C-8969-D20355B82E83}"/>
                </a:ext>
              </a:extLst>
            </p:cNvPr>
            <p:cNvCxnSpPr>
              <a:cxnSpLocks/>
              <a:stCxn id="97" idx="6"/>
              <a:endCxn id="104" idx="2"/>
            </p:cNvCxnSpPr>
            <p:nvPr/>
          </p:nvCxnSpPr>
          <p:spPr>
            <a:xfrm flipV="1">
              <a:off x="3245221" y="3079376"/>
              <a:ext cx="744073" cy="349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6742A11-96DD-6C43-B4EB-9E44AF29CFE1}"/>
                </a:ext>
              </a:extLst>
            </p:cNvPr>
            <p:cNvCxnSpPr>
              <a:stCxn id="104" idx="6"/>
              <a:endCxn id="101" idx="2"/>
            </p:cNvCxnSpPr>
            <p:nvPr/>
          </p:nvCxnSpPr>
          <p:spPr>
            <a:xfrm>
              <a:off x="4903694" y="3079376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6A402E2-DFC0-B84A-BF5F-50C50B16D5CF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>
              <a:off x="4845423" y="4339509"/>
              <a:ext cx="605118" cy="3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978D64-4815-244D-AC43-691804FB3B2C}"/>
                </a:ext>
              </a:extLst>
            </p:cNvPr>
            <p:cNvCxnSpPr>
              <a:cxnSpLocks/>
            </p:cNvCxnSpPr>
            <p:nvPr/>
          </p:nvCxnSpPr>
          <p:spPr>
            <a:xfrm>
              <a:off x="4926105" y="5599642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F01D92A-05CD-194A-BF41-8D2B801CFCBB}"/>
                </a:ext>
              </a:extLst>
            </p:cNvPr>
            <p:cNvCxnSpPr>
              <a:cxnSpLocks/>
            </p:cNvCxnSpPr>
            <p:nvPr/>
          </p:nvCxnSpPr>
          <p:spPr>
            <a:xfrm>
              <a:off x="3225053" y="3466299"/>
              <a:ext cx="730623" cy="737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2B9225F-A0FF-C94C-AC1D-FFD93C31EFD5}"/>
                </a:ext>
              </a:extLst>
            </p:cNvPr>
            <p:cNvCxnSpPr>
              <a:cxnSpLocks/>
            </p:cNvCxnSpPr>
            <p:nvPr/>
          </p:nvCxnSpPr>
          <p:spPr>
            <a:xfrm>
              <a:off x="3220568" y="3420037"/>
              <a:ext cx="791137" cy="2012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453A0B8-B04A-5D4D-8949-6DAFB54B7DD2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200400" y="4316256"/>
              <a:ext cx="730623" cy="638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111543-2E9B-4A4A-92A9-DE6D75BD2AED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3200400" y="4972829"/>
              <a:ext cx="788894" cy="616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6FF75B-B717-0249-8E76-6ACFA6773F2F}"/>
                </a:ext>
              </a:extLst>
            </p:cNvPr>
            <p:cNvCxnSpPr>
              <a:cxnSpLocks/>
              <a:stCxn id="104" idx="6"/>
              <a:endCxn id="99" idx="2"/>
            </p:cNvCxnSpPr>
            <p:nvPr/>
          </p:nvCxnSpPr>
          <p:spPr>
            <a:xfrm>
              <a:off x="4903694" y="3079376"/>
              <a:ext cx="546847" cy="1264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1471686-7196-5A4F-90CD-B3B1D923D296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>
              <a:off x="4823012" y="4325720"/>
              <a:ext cx="627529" cy="1264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F20088B-05F1-C14D-B713-DF86A60E4E12}"/>
                </a:ext>
              </a:extLst>
            </p:cNvPr>
            <p:cNvCxnSpPr>
              <a:cxnSpLocks/>
              <a:stCxn id="101" idx="2"/>
              <a:endCxn id="102" idx="6"/>
            </p:cNvCxnSpPr>
            <p:nvPr/>
          </p:nvCxnSpPr>
          <p:spPr>
            <a:xfrm flipH="1">
              <a:off x="4845423" y="3087158"/>
              <a:ext cx="605118" cy="1229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505EE77-F19F-AD41-9060-D770EB9306B6}"/>
                </a:ext>
              </a:extLst>
            </p:cNvPr>
            <p:cNvCxnSpPr>
              <a:cxnSpLocks/>
              <a:stCxn id="104" idx="6"/>
              <a:endCxn id="100" idx="2"/>
            </p:cNvCxnSpPr>
            <p:nvPr/>
          </p:nvCxnSpPr>
          <p:spPr>
            <a:xfrm>
              <a:off x="4903694" y="3079376"/>
              <a:ext cx="546847" cy="251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6B8A3B9-37A7-A448-924F-6009D3C10030}"/>
                </a:ext>
              </a:extLst>
            </p:cNvPr>
            <p:cNvCxnSpPr>
              <a:cxnSpLocks/>
              <a:stCxn id="103" idx="6"/>
              <a:endCxn id="99" idx="2"/>
            </p:cNvCxnSpPr>
            <p:nvPr/>
          </p:nvCxnSpPr>
          <p:spPr>
            <a:xfrm flipV="1">
              <a:off x="4903694" y="4343400"/>
              <a:ext cx="546847" cy="1246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2960CA0-1405-CB4A-A0AA-EFCC0DA33CDC}"/>
                </a:ext>
              </a:extLst>
            </p:cNvPr>
            <p:cNvCxnSpPr>
              <a:cxnSpLocks/>
              <a:stCxn id="101" idx="2"/>
            </p:cNvCxnSpPr>
            <p:nvPr/>
          </p:nvCxnSpPr>
          <p:spPr>
            <a:xfrm flipH="1">
              <a:off x="4888005" y="3087158"/>
              <a:ext cx="562536" cy="249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2477B5A-E7C4-944D-81B7-6A7FDD6E82B2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3078192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8F37BE7-0EA0-2642-BEAC-651E328BDED6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4334560"/>
              <a:ext cx="923365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4D4EC21-45DE-E045-B863-24AB9FBA10C7}"/>
                </a:ext>
              </a:extLst>
            </p:cNvPr>
            <p:cNvCxnSpPr>
              <a:cxnSpLocks/>
            </p:cNvCxnSpPr>
            <p:nvPr/>
          </p:nvCxnSpPr>
          <p:spPr>
            <a:xfrm>
              <a:off x="6387352" y="5573338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FE61B-5BC6-0F48-AAE6-E6999AB2377E}"/>
              </a:ext>
            </a:extLst>
          </p:cNvPr>
          <p:cNvCxnSpPr>
            <a:stCxn id="27" idx="3"/>
          </p:cNvCxnSpPr>
          <p:nvPr/>
        </p:nvCxnSpPr>
        <p:spPr>
          <a:xfrm flipV="1">
            <a:off x="1588793" y="3759881"/>
            <a:ext cx="383278" cy="674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671828-C6E4-2B42-962A-E3687B79AE66}"/>
              </a:ext>
            </a:extLst>
          </p:cNvPr>
          <p:cNvCxnSpPr>
            <a:stCxn id="27" idx="3"/>
          </p:cNvCxnSpPr>
          <p:nvPr/>
        </p:nvCxnSpPr>
        <p:spPr>
          <a:xfrm>
            <a:off x="1588793" y="4434270"/>
            <a:ext cx="242326" cy="93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Summing Junction 147">
            <a:extLst>
              <a:ext uri="{FF2B5EF4-FFF2-40B4-BE49-F238E27FC236}">
                <a16:creationId xmlns:a16="http://schemas.microsoft.com/office/drawing/2014/main" id="{2A1987FB-5163-7A46-AEE2-FB1433A0E7D9}"/>
              </a:ext>
            </a:extLst>
          </p:cNvPr>
          <p:cNvSpPr/>
          <p:nvPr/>
        </p:nvSpPr>
        <p:spPr>
          <a:xfrm>
            <a:off x="4965192" y="3971676"/>
            <a:ext cx="1401769" cy="140176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049AD04-DABF-494D-93FF-E3E830842516}"/>
              </a:ext>
            </a:extLst>
          </p:cNvPr>
          <p:cNvSpPr/>
          <p:nvPr/>
        </p:nvSpPr>
        <p:spPr>
          <a:xfrm>
            <a:off x="4168894" y="3099816"/>
            <a:ext cx="110498" cy="131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B65AE4B-A6D0-6C4F-BFD9-08F9F3E0D4FC}"/>
              </a:ext>
            </a:extLst>
          </p:cNvPr>
          <p:cNvSpPr/>
          <p:nvPr/>
        </p:nvSpPr>
        <p:spPr>
          <a:xfrm>
            <a:off x="4192504" y="5004392"/>
            <a:ext cx="110498" cy="131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D412F85-76F2-B54C-9E2F-7860C5F01FD5}"/>
              </a:ext>
            </a:extLst>
          </p:cNvPr>
          <p:cNvCxnSpPr>
            <a:stCxn id="150" idx="3"/>
            <a:endCxn id="148" idx="2"/>
          </p:cNvCxnSpPr>
          <p:nvPr/>
        </p:nvCxnSpPr>
        <p:spPr>
          <a:xfrm flipV="1">
            <a:off x="4303002" y="4672561"/>
            <a:ext cx="662190" cy="989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E4556EA-E6FD-3647-8E4D-57276FE9E4B5}"/>
              </a:ext>
            </a:extLst>
          </p:cNvPr>
          <p:cNvCxnSpPr>
            <a:stCxn id="149" idx="3"/>
            <a:endCxn id="148" idx="2"/>
          </p:cNvCxnSpPr>
          <p:nvPr/>
        </p:nvCxnSpPr>
        <p:spPr>
          <a:xfrm>
            <a:off x="4279392" y="3757070"/>
            <a:ext cx="685800" cy="91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06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F8A4-1210-3948-9FC0-F389A69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Mixture of Experts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FF25AE2-E7F2-A246-B8F6-DC325EE8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908" y="3915162"/>
            <a:ext cx="1158212" cy="86866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FE61B-5BC6-0F48-AAE6-E6999AB2377E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 flipV="1">
            <a:off x="3288120" y="3328842"/>
            <a:ext cx="1383007" cy="1020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671828-C6E4-2B42-962A-E3687B79AE66}"/>
              </a:ext>
            </a:extLst>
          </p:cNvPr>
          <p:cNvCxnSpPr>
            <a:cxnSpLocks/>
            <a:stCxn id="27" idx="3"/>
            <a:endCxn id="66" idx="1"/>
          </p:cNvCxnSpPr>
          <p:nvPr/>
        </p:nvCxnSpPr>
        <p:spPr>
          <a:xfrm>
            <a:off x="3288120" y="4349495"/>
            <a:ext cx="1383007" cy="104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2129271-3803-4E4D-8C19-11C9319D8C8D}"/>
              </a:ext>
            </a:extLst>
          </p:cNvPr>
          <p:cNvGrpSpPr/>
          <p:nvPr/>
        </p:nvGrpSpPr>
        <p:grpSpPr>
          <a:xfrm>
            <a:off x="5728798" y="3013344"/>
            <a:ext cx="4394890" cy="3287678"/>
            <a:chOff x="1972071" y="3031221"/>
            <a:chExt cx="4394890" cy="328767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70D25F8-79ED-F64C-8E79-4EDD1FA6542A}"/>
                </a:ext>
              </a:extLst>
            </p:cNvPr>
            <p:cNvGrpSpPr/>
            <p:nvPr/>
          </p:nvGrpSpPr>
          <p:grpSpPr>
            <a:xfrm>
              <a:off x="1972071" y="4932986"/>
              <a:ext cx="2196823" cy="1383102"/>
              <a:chOff x="2330821" y="2622176"/>
              <a:chExt cx="4957485" cy="3424768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27B3C1B-F16C-5F49-A9BD-D291029D8F96}"/>
                  </a:ext>
                </a:extLst>
              </p:cNvPr>
              <p:cNvSpPr/>
              <p:nvPr/>
            </p:nvSpPr>
            <p:spPr>
              <a:xfrm>
                <a:off x="2330821" y="2971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F860C4E-BAAC-C145-B655-3FBC9A2B46C4}"/>
                  </a:ext>
                </a:extLst>
              </p:cNvPr>
              <p:cNvSpPr/>
              <p:nvPr/>
            </p:nvSpPr>
            <p:spPr>
              <a:xfrm>
                <a:off x="2330821" y="449368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1C3C36B-A483-B445-BF59-D6170B43C357}"/>
                  </a:ext>
                </a:extLst>
              </p:cNvPr>
              <p:cNvSpPr/>
              <p:nvPr/>
            </p:nvSpPr>
            <p:spPr>
              <a:xfrm>
                <a:off x="5450541" y="38862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0F7E132-16EC-7C4F-B65E-FA0A36E7E0D0}"/>
                  </a:ext>
                </a:extLst>
              </p:cNvPr>
              <p:cNvSpPr/>
              <p:nvPr/>
            </p:nvSpPr>
            <p:spPr>
              <a:xfrm>
                <a:off x="5450541" y="513254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298722F-8DBF-2A4A-BDAE-9EFDC17FDD80}"/>
                  </a:ext>
                </a:extLst>
              </p:cNvPr>
              <p:cNvSpPr/>
              <p:nvPr/>
            </p:nvSpPr>
            <p:spPr>
              <a:xfrm>
                <a:off x="5450541" y="262995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C849F49-51FE-794F-9556-3D3E5951D8E8}"/>
                  </a:ext>
                </a:extLst>
              </p:cNvPr>
              <p:cNvSpPr/>
              <p:nvPr/>
            </p:nvSpPr>
            <p:spPr>
              <a:xfrm>
                <a:off x="3931023" y="385905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7166EB6-8134-9043-B3C6-BF3AE8D57C1E}"/>
                  </a:ext>
                </a:extLst>
              </p:cNvPr>
              <p:cNvSpPr/>
              <p:nvPr/>
            </p:nvSpPr>
            <p:spPr>
              <a:xfrm>
                <a:off x="3989294" y="513254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5D3F096-4D0C-6948-9420-7272C462AF43}"/>
                  </a:ext>
                </a:extLst>
              </p:cNvPr>
              <p:cNvSpPr/>
              <p:nvPr/>
            </p:nvSpPr>
            <p:spPr>
              <a:xfrm>
                <a:off x="3989294" y="26221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7065240-A611-CE43-8751-D36F1B60A857}"/>
                  </a:ext>
                </a:extLst>
              </p:cNvPr>
              <p:cNvCxnSpPr>
                <a:cxnSpLocks/>
                <a:stCxn id="71" idx="6"/>
                <a:endCxn id="78" idx="2"/>
              </p:cNvCxnSpPr>
              <p:nvPr/>
            </p:nvCxnSpPr>
            <p:spPr>
              <a:xfrm flipV="1">
                <a:off x="3245221" y="3079376"/>
                <a:ext cx="744073" cy="349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58C993C-1B8C-2846-BA53-FA29CE8FD52F}"/>
                  </a:ext>
                </a:extLst>
              </p:cNvPr>
              <p:cNvCxnSpPr>
                <a:stCxn id="78" idx="6"/>
                <a:endCxn id="75" idx="2"/>
              </p:cNvCxnSpPr>
              <p:nvPr/>
            </p:nvCxnSpPr>
            <p:spPr>
              <a:xfrm>
                <a:off x="4903694" y="3079376"/>
                <a:ext cx="546847" cy="77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F54422A-B58F-844D-99A1-300B9721B500}"/>
                  </a:ext>
                </a:extLst>
              </p:cNvPr>
              <p:cNvCxnSpPr>
                <a:cxnSpLocks/>
                <a:endCxn id="73" idx="2"/>
              </p:cNvCxnSpPr>
              <p:nvPr/>
            </p:nvCxnSpPr>
            <p:spPr>
              <a:xfrm>
                <a:off x="4845423" y="4339509"/>
                <a:ext cx="605118" cy="38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C67E830-A497-3946-B56E-BAB18265E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6105" y="5599642"/>
                <a:ext cx="546847" cy="77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67DA011-98D1-3942-B18D-F627B92B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053" y="3466299"/>
                <a:ext cx="730623" cy="737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7B005CA-9EC8-DB4C-8054-9CAC9D68C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0568" y="3420037"/>
                <a:ext cx="791137" cy="2012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F3E7951-2DD1-504F-8DB4-BEA938BDBF74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3200400" y="4316256"/>
                <a:ext cx="730623" cy="6386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E3B6661-B204-534A-B1F4-A1C1299BA0CC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>
                <a:off x="3200400" y="4972829"/>
                <a:ext cx="788894" cy="616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2F4958D-2734-3F40-B94C-91719A126B16}"/>
                  </a:ext>
                </a:extLst>
              </p:cNvPr>
              <p:cNvCxnSpPr>
                <a:cxnSpLocks/>
                <a:stCxn id="78" idx="6"/>
                <a:endCxn id="73" idx="2"/>
              </p:cNvCxnSpPr>
              <p:nvPr/>
            </p:nvCxnSpPr>
            <p:spPr>
              <a:xfrm>
                <a:off x="4903694" y="3079376"/>
                <a:ext cx="546847" cy="12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0B9768B-D638-144F-B426-DCBCBCE707DC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>
                <a:off x="4823012" y="4325720"/>
                <a:ext cx="627529" cy="12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257DCFA-6007-8946-A235-94B4E85595CE}"/>
                  </a:ext>
                </a:extLst>
              </p:cNvPr>
              <p:cNvCxnSpPr>
                <a:cxnSpLocks/>
                <a:stCxn id="75" idx="2"/>
                <a:endCxn id="76" idx="6"/>
              </p:cNvCxnSpPr>
              <p:nvPr/>
            </p:nvCxnSpPr>
            <p:spPr>
              <a:xfrm flipH="1">
                <a:off x="4845423" y="3087158"/>
                <a:ext cx="605118" cy="12290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0B0D9AE-38E0-C948-B222-C5AFABC18318}"/>
                  </a:ext>
                </a:extLst>
              </p:cNvPr>
              <p:cNvCxnSpPr>
                <a:cxnSpLocks/>
                <a:stCxn id="78" idx="6"/>
                <a:endCxn id="74" idx="2"/>
              </p:cNvCxnSpPr>
              <p:nvPr/>
            </p:nvCxnSpPr>
            <p:spPr>
              <a:xfrm>
                <a:off x="4903694" y="3079376"/>
                <a:ext cx="546847" cy="25103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03949DE-824B-0D41-A735-6155B557EC3D}"/>
                  </a:ext>
                </a:extLst>
              </p:cNvPr>
              <p:cNvCxnSpPr>
                <a:cxnSpLocks/>
                <a:stCxn id="77" idx="6"/>
                <a:endCxn id="73" idx="2"/>
              </p:cNvCxnSpPr>
              <p:nvPr/>
            </p:nvCxnSpPr>
            <p:spPr>
              <a:xfrm flipV="1">
                <a:off x="4903694" y="4343400"/>
                <a:ext cx="546847" cy="124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B99D04C-C303-414D-96EF-4A5CB983A197}"/>
                  </a:ext>
                </a:extLst>
              </p:cNvPr>
              <p:cNvCxnSpPr>
                <a:cxnSpLocks/>
                <a:stCxn id="75" idx="2"/>
              </p:cNvCxnSpPr>
              <p:nvPr/>
            </p:nvCxnSpPr>
            <p:spPr>
              <a:xfrm flipH="1">
                <a:off x="4888005" y="3087158"/>
                <a:ext cx="562536" cy="24931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6DE1659-9A4F-BC48-84C8-C7B66B729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4941" y="3078192"/>
                <a:ext cx="9009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71E2826-6BDA-364B-A682-EF939189A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4941" y="4334560"/>
                <a:ext cx="923365" cy="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5A884AD-906D-AF46-AA7E-FF613BA80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7352" y="5573338"/>
                <a:ext cx="9009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2382D3-F2E6-D84C-A108-5859ADD1B110}"/>
                </a:ext>
              </a:extLst>
            </p:cNvPr>
            <p:cNvGrpSpPr/>
            <p:nvPr/>
          </p:nvGrpSpPr>
          <p:grpSpPr>
            <a:xfrm>
              <a:off x="2013782" y="3031221"/>
              <a:ext cx="2196823" cy="1383102"/>
              <a:chOff x="2330821" y="2622176"/>
              <a:chExt cx="4957485" cy="3424768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EE00856-D100-E94C-A45F-487246CA6194}"/>
                  </a:ext>
                </a:extLst>
              </p:cNvPr>
              <p:cNvSpPr/>
              <p:nvPr/>
            </p:nvSpPr>
            <p:spPr>
              <a:xfrm>
                <a:off x="2330821" y="2971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6C6B46B-9D22-1947-8BD0-12F31C3A24A0}"/>
                  </a:ext>
                </a:extLst>
              </p:cNvPr>
              <p:cNvSpPr/>
              <p:nvPr/>
            </p:nvSpPr>
            <p:spPr>
              <a:xfrm>
                <a:off x="2330821" y="449368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0A73B8D-B3F7-2346-B911-D9B7C9D5395C}"/>
                  </a:ext>
                </a:extLst>
              </p:cNvPr>
              <p:cNvSpPr/>
              <p:nvPr/>
            </p:nvSpPr>
            <p:spPr>
              <a:xfrm>
                <a:off x="5450541" y="38862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A76D2A2-75EE-1946-B6C7-3AB6EDAD9B85}"/>
                  </a:ext>
                </a:extLst>
              </p:cNvPr>
              <p:cNvSpPr/>
              <p:nvPr/>
            </p:nvSpPr>
            <p:spPr>
              <a:xfrm>
                <a:off x="5450541" y="513254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AC7711E-2720-F043-B74A-6A32CF4CD326}"/>
                  </a:ext>
                </a:extLst>
              </p:cNvPr>
              <p:cNvSpPr/>
              <p:nvPr/>
            </p:nvSpPr>
            <p:spPr>
              <a:xfrm>
                <a:off x="5450541" y="262995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679DB192-4E5E-384E-AC17-EC03A0AA0AF7}"/>
                  </a:ext>
                </a:extLst>
              </p:cNvPr>
              <p:cNvSpPr/>
              <p:nvPr/>
            </p:nvSpPr>
            <p:spPr>
              <a:xfrm>
                <a:off x="3931023" y="385905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817B2E6-247F-1546-81DC-4F4A1A8C76C2}"/>
                  </a:ext>
                </a:extLst>
              </p:cNvPr>
              <p:cNvSpPr/>
              <p:nvPr/>
            </p:nvSpPr>
            <p:spPr>
              <a:xfrm>
                <a:off x="3989294" y="513254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957D302-D7E4-F648-A9D8-9D8C9DDF1965}"/>
                  </a:ext>
                </a:extLst>
              </p:cNvPr>
              <p:cNvSpPr/>
              <p:nvPr/>
            </p:nvSpPr>
            <p:spPr>
              <a:xfrm>
                <a:off x="3989294" y="26221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D43DED5-63EA-FF4C-8969-D20355B82E83}"/>
                  </a:ext>
                </a:extLst>
              </p:cNvPr>
              <p:cNvCxnSpPr>
                <a:cxnSpLocks/>
                <a:stCxn id="97" idx="6"/>
                <a:endCxn id="104" idx="2"/>
              </p:cNvCxnSpPr>
              <p:nvPr/>
            </p:nvCxnSpPr>
            <p:spPr>
              <a:xfrm flipV="1">
                <a:off x="3245221" y="3079376"/>
                <a:ext cx="744073" cy="349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6742A11-96DD-6C43-B4EB-9E44AF29CFE1}"/>
                  </a:ext>
                </a:extLst>
              </p:cNvPr>
              <p:cNvCxnSpPr>
                <a:stCxn id="104" idx="6"/>
                <a:endCxn id="101" idx="2"/>
              </p:cNvCxnSpPr>
              <p:nvPr/>
            </p:nvCxnSpPr>
            <p:spPr>
              <a:xfrm>
                <a:off x="4903694" y="3079376"/>
                <a:ext cx="546847" cy="77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6A402E2-DFC0-B84A-BF5F-50C50B16D5CF}"/>
                  </a:ext>
                </a:extLst>
              </p:cNvPr>
              <p:cNvCxnSpPr>
                <a:cxnSpLocks/>
                <a:endCxn id="99" idx="2"/>
              </p:cNvCxnSpPr>
              <p:nvPr/>
            </p:nvCxnSpPr>
            <p:spPr>
              <a:xfrm>
                <a:off x="4845423" y="4339509"/>
                <a:ext cx="605118" cy="38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7978D64-4815-244D-AC43-691804FB3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6105" y="5599642"/>
                <a:ext cx="546847" cy="77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F01D92A-05CD-194A-BF41-8D2B801CF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053" y="3466299"/>
                <a:ext cx="730623" cy="737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2B9225F-A0FF-C94C-AC1D-FFD93C31E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0568" y="3420037"/>
                <a:ext cx="791137" cy="2012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453A0B8-B04A-5D4D-8949-6DAFB54B7DD2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3200400" y="4316256"/>
                <a:ext cx="730623" cy="6386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B111543-2E9B-4A4A-92A9-DE6D75BD2AED}"/>
                  </a:ext>
                </a:extLst>
              </p:cNvPr>
              <p:cNvCxnSpPr>
                <a:cxnSpLocks/>
                <a:endCxn id="103" idx="2"/>
              </p:cNvCxnSpPr>
              <p:nvPr/>
            </p:nvCxnSpPr>
            <p:spPr>
              <a:xfrm>
                <a:off x="3200400" y="4972829"/>
                <a:ext cx="788894" cy="616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86FF75B-B717-0249-8E76-6ACFA6773F2F}"/>
                  </a:ext>
                </a:extLst>
              </p:cNvPr>
              <p:cNvCxnSpPr>
                <a:cxnSpLocks/>
                <a:stCxn id="104" idx="6"/>
                <a:endCxn id="99" idx="2"/>
              </p:cNvCxnSpPr>
              <p:nvPr/>
            </p:nvCxnSpPr>
            <p:spPr>
              <a:xfrm>
                <a:off x="4903694" y="3079376"/>
                <a:ext cx="546847" cy="12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1471686-7196-5A4F-90CD-B3B1D923D296}"/>
                  </a:ext>
                </a:extLst>
              </p:cNvPr>
              <p:cNvCxnSpPr>
                <a:cxnSpLocks/>
                <a:endCxn id="100" idx="2"/>
              </p:cNvCxnSpPr>
              <p:nvPr/>
            </p:nvCxnSpPr>
            <p:spPr>
              <a:xfrm>
                <a:off x="4823012" y="4325720"/>
                <a:ext cx="627529" cy="12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F20088B-05F1-C14D-B713-DF86A60E4E12}"/>
                  </a:ext>
                </a:extLst>
              </p:cNvPr>
              <p:cNvCxnSpPr>
                <a:cxnSpLocks/>
                <a:stCxn id="101" idx="2"/>
                <a:endCxn id="102" idx="6"/>
              </p:cNvCxnSpPr>
              <p:nvPr/>
            </p:nvCxnSpPr>
            <p:spPr>
              <a:xfrm flipH="1">
                <a:off x="4845423" y="3087158"/>
                <a:ext cx="605118" cy="12290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505EE77-F19F-AD41-9060-D770EB9306B6}"/>
                  </a:ext>
                </a:extLst>
              </p:cNvPr>
              <p:cNvCxnSpPr>
                <a:cxnSpLocks/>
                <a:stCxn id="104" idx="6"/>
                <a:endCxn id="100" idx="2"/>
              </p:cNvCxnSpPr>
              <p:nvPr/>
            </p:nvCxnSpPr>
            <p:spPr>
              <a:xfrm>
                <a:off x="4903694" y="3079376"/>
                <a:ext cx="546847" cy="25103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6B8A3B9-37A7-A448-924F-6009D3C10030}"/>
                  </a:ext>
                </a:extLst>
              </p:cNvPr>
              <p:cNvCxnSpPr>
                <a:cxnSpLocks/>
                <a:stCxn id="103" idx="6"/>
                <a:endCxn id="99" idx="2"/>
              </p:cNvCxnSpPr>
              <p:nvPr/>
            </p:nvCxnSpPr>
            <p:spPr>
              <a:xfrm flipV="1">
                <a:off x="4903694" y="4343400"/>
                <a:ext cx="546847" cy="124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2960CA0-1405-CB4A-A0AA-EFCC0DA33CDC}"/>
                  </a:ext>
                </a:extLst>
              </p:cNvPr>
              <p:cNvCxnSpPr>
                <a:cxnSpLocks/>
                <a:stCxn id="101" idx="2"/>
              </p:cNvCxnSpPr>
              <p:nvPr/>
            </p:nvCxnSpPr>
            <p:spPr>
              <a:xfrm flipH="1">
                <a:off x="4888005" y="3087158"/>
                <a:ext cx="562536" cy="24931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2477B5A-E7C4-944D-81B7-6A7FDD6E82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4941" y="3078192"/>
                <a:ext cx="9009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8F37BE7-0EA0-2642-BEAC-651E328BD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4941" y="4334560"/>
                <a:ext cx="923365" cy="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4D4EC21-45DE-E045-B863-24AB9FBA10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7352" y="5573338"/>
                <a:ext cx="9009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Summing Junction 147">
              <a:extLst>
                <a:ext uri="{FF2B5EF4-FFF2-40B4-BE49-F238E27FC236}">
                  <a16:creationId xmlns:a16="http://schemas.microsoft.com/office/drawing/2014/main" id="{2A1987FB-5163-7A46-AEE2-FB1433A0E7D9}"/>
                </a:ext>
              </a:extLst>
            </p:cNvPr>
            <p:cNvSpPr/>
            <p:nvPr/>
          </p:nvSpPr>
          <p:spPr>
            <a:xfrm>
              <a:off x="4965192" y="3971676"/>
              <a:ext cx="1401769" cy="1401769"/>
            </a:xfrm>
            <a:prstGeom prst="flowChartSummingJunc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049AD04-DABF-494D-93FF-E3E830842516}"/>
                </a:ext>
              </a:extLst>
            </p:cNvPr>
            <p:cNvSpPr/>
            <p:nvPr/>
          </p:nvSpPr>
          <p:spPr>
            <a:xfrm>
              <a:off x="4168894" y="3099816"/>
              <a:ext cx="110498" cy="1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B65AE4B-A6D0-6C4F-BFD9-08F9F3E0D4FC}"/>
                </a:ext>
              </a:extLst>
            </p:cNvPr>
            <p:cNvSpPr/>
            <p:nvPr/>
          </p:nvSpPr>
          <p:spPr>
            <a:xfrm>
              <a:off x="4192504" y="5004392"/>
              <a:ext cx="110498" cy="1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D412F85-76F2-B54C-9E2F-7860C5F01FD5}"/>
              </a:ext>
            </a:extLst>
          </p:cNvPr>
          <p:cNvCxnSpPr>
            <a:stCxn id="150" idx="3"/>
            <a:endCxn id="148" idx="2"/>
          </p:cNvCxnSpPr>
          <p:nvPr/>
        </p:nvCxnSpPr>
        <p:spPr>
          <a:xfrm flipV="1">
            <a:off x="8059729" y="4654684"/>
            <a:ext cx="662190" cy="989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E4556EA-E6FD-3647-8E4D-57276FE9E4B5}"/>
              </a:ext>
            </a:extLst>
          </p:cNvPr>
          <p:cNvCxnSpPr>
            <a:stCxn id="149" idx="3"/>
            <a:endCxn id="148" idx="2"/>
          </p:cNvCxnSpPr>
          <p:nvPr/>
        </p:nvCxnSpPr>
        <p:spPr>
          <a:xfrm>
            <a:off x="8036119" y="3739193"/>
            <a:ext cx="685800" cy="91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23CC18-C722-C144-8A12-872F3304A1B6}"/>
              </a:ext>
            </a:extLst>
          </p:cNvPr>
          <p:cNvSpPr/>
          <p:nvPr/>
        </p:nvSpPr>
        <p:spPr>
          <a:xfrm>
            <a:off x="4671127" y="3154541"/>
            <a:ext cx="320040" cy="34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CDA883-DE11-0A4B-8C9B-0D574B16EFDD}"/>
              </a:ext>
            </a:extLst>
          </p:cNvPr>
          <p:cNvSpPr/>
          <p:nvPr/>
        </p:nvSpPr>
        <p:spPr>
          <a:xfrm>
            <a:off x="4671127" y="5224902"/>
            <a:ext cx="320040" cy="34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0FFF5E-FCD6-2B42-B128-E6EEB2C51C6B}"/>
              </a:ext>
            </a:extLst>
          </p:cNvPr>
          <p:cNvCxnSpPr>
            <a:cxnSpLocks/>
            <a:stCxn id="5" idx="3"/>
            <a:endCxn id="97" idx="2"/>
          </p:cNvCxnSpPr>
          <p:nvPr/>
        </p:nvCxnSpPr>
        <p:spPr>
          <a:xfrm>
            <a:off x="4991167" y="3328842"/>
            <a:ext cx="779342" cy="1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8F37EA-F902-B847-9A76-D36E048D8ABB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4962693" y="5240948"/>
            <a:ext cx="766105" cy="16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5839205-A19F-BA4A-B6D0-F828B46F36CF}"/>
              </a:ext>
            </a:extLst>
          </p:cNvPr>
          <p:cNvCxnSpPr>
            <a:cxnSpLocks/>
            <a:stCxn id="5" idx="3"/>
            <a:endCxn id="98" idx="2"/>
          </p:cNvCxnSpPr>
          <p:nvPr/>
        </p:nvCxnSpPr>
        <p:spPr>
          <a:xfrm>
            <a:off x="4991167" y="3328842"/>
            <a:ext cx="779342" cy="62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C3FEFB4-2C04-C44B-BD13-CE0B1B404939}"/>
              </a:ext>
            </a:extLst>
          </p:cNvPr>
          <p:cNvCxnSpPr>
            <a:cxnSpLocks/>
            <a:stCxn id="66" idx="3"/>
            <a:endCxn id="72" idx="2"/>
          </p:cNvCxnSpPr>
          <p:nvPr/>
        </p:nvCxnSpPr>
        <p:spPr>
          <a:xfrm>
            <a:off x="4991167" y="5399203"/>
            <a:ext cx="737631" cy="45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7">
            <a:extLst>
              <a:ext uri="{FF2B5EF4-FFF2-40B4-BE49-F238E27FC236}">
                <a16:creationId xmlns:a16="http://schemas.microsoft.com/office/drawing/2014/main" id="{00DB7900-7909-0141-8789-66F0B69916CE}"/>
              </a:ext>
            </a:extLst>
          </p:cNvPr>
          <p:cNvSpPr/>
          <p:nvPr/>
        </p:nvSpPr>
        <p:spPr>
          <a:xfrm>
            <a:off x="4671127" y="5149226"/>
            <a:ext cx="82296" cy="75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riangle 126">
            <a:extLst>
              <a:ext uri="{FF2B5EF4-FFF2-40B4-BE49-F238E27FC236}">
                <a16:creationId xmlns:a16="http://schemas.microsoft.com/office/drawing/2014/main" id="{4A5C74AD-0338-DC4B-A032-17522C37093C}"/>
              </a:ext>
            </a:extLst>
          </p:cNvPr>
          <p:cNvSpPr/>
          <p:nvPr/>
        </p:nvSpPr>
        <p:spPr>
          <a:xfrm>
            <a:off x="4671127" y="3073460"/>
            <a:ext cx="82296" cy="75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1B4F1CE9-4207-E64A-9276-67141108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093" y="3726094"/>
            <a:ext cx="867304" cy="12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23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226</Words>
  <Application>Microsoft Macintosh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Courier New</vt:lpstr>
      <vt:lpstr>Wingdings 3</vt:lpstr>
      <vt:lpstr>Ion Boardroom</vt:lpstr>
      <vt:lpstr>Parametric t-SNE Gated Mixture of Sparse Experts  (PT-MOE)</vt:lpstr>
      <vt:lpstr>Abstract</vt:lpstr>
      <vt:lpstr>The Problem</vt:lpstr>
      <vt:lpstr>Solution </vt:lpstr>
      <vt:lpstr>Prior Work that Addresses this Problem</vt:lpstr>
      <vt:lpstr>Fully Connected Layer Example</vt:lpstr>
      <vt:lpstr>Sparse Layer Example</vt:lpstr>
      <vt:lpstr>Typical Mixture of Experts</vt:lpstr>
      <vt:lpstr>Gated Mixture of Experts</vt:lpstr>
      <vt:lpstr>T-SNE</vt:lpstr>
      <vt:lpstr>2D T-SNE</vt:lpstr>
      <vt:lpstr>Proposed Model</vt:lpstr>
      <vt:lpstr>Goal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t-SNE Gated Mixture of Sparse Experts  (PT-MOE)</dc:title>
  <dc:creator>Daniel Byrne</dc:creator>
  <cp:lastModifiedBy>Daniel Byrne</cp:lastModifiedBy>
  <cp:revision>13</cp:revision>
  <dcterms:created xsi:type="dcterms:W3CDTF">2020-03-06T01:35:23Z</dcterms:created>
  <dcterms:modified xsi:type="dcterms:W3CDTF">2020-03-06T16:14:12Z</dcterms:modified>
</cp:coreProperties>
</file>