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8627-9DCD-3D04-6552-9D30F7EF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0ED12-5651-1B33-B172-3541B64A4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639F-0057-B30C-8B34-4A88CFF4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0A67-FCE9-6B2F-0A70-B73B9B8E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ABAE4-AA22-CC4D-07F6-7F88E3ED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06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DE25-9B31-B867-1B76-7194F5B2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0AD5F-3688-F835-0CB9-7B8324B9C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AB10-C46F-6172-A8FA-2173960E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9761-93B1-DFD5-2BF3-94A90153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E214-A5B6-AC9D-D3B5-C9D3BC1E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31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FA2D6-B246-DC1D-919E-93F963E5A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617D3-1056-9955-2D82-CE8015507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088C-F75A-B321-AB5B-83A0C84B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0C85-F174-3022-EC0B-013C1CA3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09D7-66B0-86C8-4A37-534B13D8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1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2B91-767D-6D87-0F2E-953F35F5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D514-12E1-7B7B-48B2-5D84E56B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F2B8-FFCE-D2AA-B409-F19A36398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BC93-E46A-A1AF-1E2B-5FC8FDB6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BFFC-6C1C-B699-4307-6BA1C0D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8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9B34-D31E-BEB9-7A28-2C4F24B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035B3-496B-62AC-4588-4E9DA9839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FF789-8008-4027-18E8-91E6878C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45DD-91F6-001E-9662-3D400A5D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6C75-150F-6A22-3824-D5A8C4C0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5CE-24DD-389E-27B0-1042BB5B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5335-9460-5A80-D8BC-BF1E64E25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9A01D-FA3B-3912-EF34-5FF0A471D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968CE-F25E-8809-0970-75922CB5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A596E-E827-B472-60ED-0BA9C950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49259-82F1-5717-DF59-DAE78FE8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6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0852-B0FE-849F-1102-96525226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28221-D52E-2DF7-918D-24FFBAAC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F13C1-EB01-88EC-40F1-F47DC612F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614E8-08B3-D1E3-FE27-DC5542A66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9CE25-84F5-F3E4-5FB8-94107DBE5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A58BA-B3EF-C205-EAB1-E6CE137F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2F3CB-BAAC-0A1B-55DB-72BD70D6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ED529-E7BF-F5BA-604C-DE237C19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61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C6C5-AAF6-403A-FCB3-D291332A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281C2-F5D8-742E-6FA3-EDE4ED96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C2C98-C62A-6F1B-4565-02A9BA02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E75D7-BE77-8E69-304D-FCBD6332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8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4189A-0FA7-1FFE-1ABD-146A6957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54F25-3EA8-9BAC-6312-C3C5D32E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48F3D-7ADF-A1B2-7705-C05C59F9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56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A7F3-08D2-26D4-F009-125C1574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CB71-D077-63DD-69D0-440B37FD1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8193E-387C-F520-3A01-67AA23A74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D6A8A-F646-8EC0-B6C8-595C477B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C74DA-683C-9EB8-024E-9162D001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AC490-78AF-4526-691F-EF90B6F6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73E6-5D17-2E41-E97A-258F7A02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5F0BC-D1DA-0233-AD64-9FF8BF2CB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A5552-679A-78D5-3BCC-5BBD2FE0E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851A-9B74-9D0C-6272-6699DF3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1C137-D25C-8F87-4CC7-6574812E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906AB-1E2E-F0F7-12A4-38AA5785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4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0449A-E63E-0C00-CAB3-62967438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0634-B6CE-7596-3ECB-27129D61C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73395-7E1E-4A2F-DA09-0E8A3B989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A8F93-D027-401C-A506-10D65B2C4C4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2B3B-21B7-8883-7750-C2BF86FC4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5D18-25AD-E26B-20DA-6432D19E0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F1C6C-85DB-483A-ABD0-69ADFE16B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78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E4161-765F-2E8F-A7C7-41ADAB527568}"/>
              </a:ext>
            </a:extLst>
          </p:cNvPr>
          <p:cNvSpPr/>
          <p:nvPr/>
        </p:nvSpPr>
        <p:spPr>
          <a:xfrm>
            <a:off x="137653" y="1622323"/>
            <a:ext cx="7934632" cy="240890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F258B-20D0-ED30-0B70-0490AEFDE22B}"/>
              </a:ext>
            </a:extLst>
          </p:cNvPr>
          <p:cNvSpPr/>
          <p:nvPr/>
        </p:nvSpPr>
        <p:spPr>
          <a:xfrm>
            <a:off x="137653" y="4267200"/>
            <a:ext cx="7934632" cy="240890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99FD93-33F7-AF40-29F8-4B5F1745087D}"/>
              </a:ext>
            </a:extLst>
          </p:cNvPr>
          <p:cNvSpPr/>
          <p:nvPr/>
        </p:nvSpPr>
        <p:spPr>
          <a:xfrm>
            <a:off x="8327923" y="1622323"/>
            <a:ext cx="3618271" cy="5053781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CF6DD5-6D91-FC8C-2FE1-53402685D232}"/>
              </a:ext>
            </a:extLst>
          </p:cNvPr>
          <p:cNvSpPr/>
          <p:nvPr/>
        </p:nvSpPr>
        <p:spPr>
          <a:xfrm>
            <a:off x="4104969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9BA831-B826-DE96-82EF-04BA35FA81A6}"/>
              </a:ext>
            </a:extLst>
          </p:cNvPr>
          <p:cNvSpPr/>
          <p:nvPr/>
        </p:nvSpPr>
        <p:spPr>
          <a:xfrm>
            <a:off x="6082892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F66D29-D15D-018F-3C01-53A8DC20BE5B}"/>
              </a:ext>
            </a:extLst>
          </p:cNvPr>
          <p:cNvSpPr/>
          <p:nvPr/>
        </p:nvSpPr>
        <p:spPr>
          <a:xfrm>
            <a:off x="8060815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00358F-DC6D-39F0-FFE1-80EA41E8C44D}"/>
              </a:ext>
            </a:extLst>
          </p:cNvPr>
          <p:cNvSpPr/>
          <p:nvPr/>
        </p:nvSpPr>
        <p:spPr>
          <a:xfrm>
            <a:off x="10038738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3127C2-CA29-8826-D438-AADE16A14B23}"/>
              </a:ext>
            </a:extLst>
          </p:cNvPr>
          <p:cNvSpPr/>
          <p:nvPr/>
        </p:nvSpPr>
        <p:spPr>
          <a:xfrm>
            <a:off x="221226" y="267931"/>
            <a:ext cx="352814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23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E4161-765F-2E8F-A7C7-41ADAB527568}"/>
              </a:ext>
            </a:extLst>
          </p:cNvPr>
          <p:cNvSpPr/>
          <p:nvPr/>
        </p:nvSpPr>
        <p:spPr>
          <a:xfrm>
            <a:off x="137653" y="1622323"/>
            <a:ext cx="7934632" cy="5053780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99FD93-33F7-AF40-29F8-4B5F1745087D}"/>
              </a:ext>
            </a:extLst>
          </p:cNvPr>
          <p:cNvSpPr/>
          <p:nvPr/>
        </p:nvSpPr>
        <p:spPr>
          <a:xfrm>
            <a:off x="8327923" y="1622323"/>
            <a:ext cx="3618271" cy="5053781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CF6DD5-6D91-FC8C-2FE1-53402685D232}"/>
              </a:ext>
            </a:extLst>
          </p:cNvPr>
          <p:cNvSpPr/>
          <p:nvPr/>
        </p:nvSpPr>
        <p:spPr>
          <a:xfrm>
            <a:off x="4104969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9BA831-B826-DE96-82EF-04BA35FA81A6}"/>
              </a:ext>
            </a:extLst>
          </p:cNvPr>
          <p:cNvSpPr/>
          <p:nvPr/>
        </p:nvSpPr>
        <p:spPr>
          <a:xfrm>
            <a:off x="6082892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F66D29-D15D-018F-3C01-53A8DC20BE5B}"/>
              </a:ext>
            </a:extLst>
          </p:cNvPr>
          <p:cNvSpPr/>
          <p:nvPr/>
        </p:nvSpPr>
        <p:spPr>
          <a:xfrm>
            <a:off x="8060815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00358F-DC6D-39F0-FFE1-80EA41E8C44D}"/>
              </a:ext>
            </a:extLst>
          </p:cNvPr>
          <p:cNvSpPr/>
          <p:nvPr/>
        </p:nvSpPr>
        <p:spPr>
          <a:xfrm>
            <a:off x="10038738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3127C2-CA29-8826-D438-AADE16A14B23}"/>
              </a:ext>
            </a:extLst>
          </p:cNvPr>
          <p:cNvSpPr/>
          <p:nvPr/>
        </p:nvSpPr>
        <p:spPr>
          <a:xfrm>
            <a:off x="221226" y="267931"/>
            <a:ext cx="352814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7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9E4161-765F-2E8F-A7C7-41ADAB527568}"/>
              </a:ext>
            </a:extLst>
          </p:cNvPr>
          <p:cNvSpPr/>
          <p:nvPr/>
        </p:nvSpPr>
        <p:spPr>
          <a:xfrm>
            <a:off x="137653" y="1622323"/>
            <a:ext cx="5958347" cy="240890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F258B-20D0-ED30-0B70-0490AEFDE22B}"/>
              </a:ext>
            </a:extLst>
          </p:cNvPr>
          <p:cNvSpPr/>
          <p:nvPr/>
        </p:nvSpPr>
        <p:spPr>
          <a:xfrm>
            <a:off x="137653" y="4267200"/>
            <a:ext cx="5945239" cy="240890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CF6DD5-6D91-FC8C-2FE1-53402685D232}"/>
              </a:ext>
            </a:extLst>
          </p:cNvPr>
          <p:cNvSpPr/>
          <p:nvPr/>
        </p:nvSpPr>
        <p:spPr>
          <a:xfrm>
            <a:off x="4104969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9BA831-B826-DE96-82EF-04BA35FA81A6}"/>
              </a:ext>
            </a:extLst>
          </p:cNvPr>
          <p:cNvSpPr/>
          <p:nvPr/>
        </p:nvSpPr>
        <p:spPr>
          <a:xfrm>
            <a:off x="6082892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F66D29-D15D-018F-3C01-53A8DC20BE5B}"/>
              </a:ext>
            </a:extLst>
          </p:cNvPr>
          <p:cNvSpPr/>
          <p:nvPr/>
        </p:nvSpPr>
        <p:spPr>
          <a:xfrm>
            <a:off x="8060815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00358F-DC6D-39F0-FFE1-80EA41E8C44D}"/>
              </a:ext>
            </a:extLst>
          </p:cNvPr>
          <p:cNvSpPr/>
          <p:nvPr/>
        </p:nvSpPr>
        <p:spPr>
          <a:xfrm>
            <a:off x="10038738" y="267931"/>
            <a:ext cx="162232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3127C2-CA29-8826-D438-AADE16A14B23}"/>
              </a:ext>
            </a:extLst>
          </p:cNvPr>
          <p:cNvSpPr/>
          <p:nvPr/>
        </p:nvSpPr>
        <p:spPr>
          <a:xfrm>
            <a:off x="221226" y="267931"/>
            <a:ext cx="3528141" cy="112579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14300" dir="2700000" algn="tl" rotWithShape="0">
              <a:schemeClr val="bg2">
                <a:lumMod val="10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A46ED6-D93D-7A07-196C-A935EA7965B5}"/>
              </a:ext>
            </a:extLst>
          </p:cNvPr>
          <p:cNvSpPr/>
          <p:nvPr/>
        </p:nvSpPr>
        <p:spPr>
          <a:xfrm>
            <a:off x="6322142" y="1622323"/>
            <a:ext cx="5616743" cy="240890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016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013035-4C01-2CDC-1B62-082512287F12}"/>
              </a:ext>
            </a:extLst>
          </p:cNvPr>
          <p:cNvSpPr/>
          <p:nvPr/>
        </p:nvSpPr>
        <p:spPr>
          <a:xfrm>
            <a:off x="6322142" y="4267200"/>
            <a:ext cx="5604387" cy="2408904"/>
          </a:xfrm>
          <a:prstGeom prst="roundRect">
            <a:avLst>
              <a:gd name="adj" fmla="val 5209"/>
            </a:avLst>
          </a:prstGeom>
          <a:solidFill>
            <a:schemeClr val="bg1"/>
          </a:solidFill>
          <a:ln>
            <a:noFill/>
          </a:ln>
          <a:effectLst>
            <a:outerShdw blurRad="63500" dist="1016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Kingsley Ihemere</dc:creator>
  <cp:lastModifiedBy>Kingsley Ihemere</cp:lastModifiedBy>
  <cp:revision>1</cp:revision>
  <dcterms:created xsi:type="dcterms:W3CDTF">2024-05-16T20:23:09Z</dcterms:created>
  <dcterms:modified xsi:type="dcterms:W3CDTF">2024-05-16T20:42:04Z</dcterms:modified>
</cp:coreProperties>
</file>