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gLZ7bAFvfgXFM9Zq6p8WyD7kXJ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7" name="Google Shape;57;p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3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3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3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3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3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3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3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3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3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3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3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3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3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3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3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3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3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3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3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3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3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3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3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3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3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5" name="Google Shape;115;p3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2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72" name="Google Shape;172;p12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3" name="Google Shape;173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3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9" name="Google Shape;179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4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5" name="Google Shape;185;p14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6" name="Google Shape;186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4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14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5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4" name="Google Shape;194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6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6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6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2" name="Google Shape;202;p16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3" name="Google Shape;203;p16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4" name="Google Shape;204;p16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5" name="Google Shape;205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7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1" name="Google Shape;211;p17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2" name="Google Shape;212;p17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3" name="Google Shape;213;p17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4" name="Google Shape;214;p17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5" name="Google Shape;215;p17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6" name="Google Shape;216;p17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7" name="Google Shape;217;p17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8" name="Google Shape;218;p17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9" name="Google Shape;219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8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5" name="Google Shape;225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9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1" name="Google Shape;231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1" name="Google Shape;121;p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3" name="Google Shape;133;p6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4" name="Google Shape;134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7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0" name="Google Shape;140;p7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1" name="Google Shape;141;p7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2" name="Google Shape;142;p7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3" name="Google Shape;143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0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8" name="Google Shape;158;p10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9" name="Google Shape;159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1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5" name="Google Shape;165;p11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6" name="Google Shape;166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2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2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2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2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" name="Google Shape;24;p2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" name="Google Shape;25;p2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2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2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2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2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2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2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2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2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2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2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2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slideshare.net/DanMiller3/cis270-cia-triad-14076858" TargetMode="External"/><Relationship Id="rId4" Type="http://schemas.openxmlformats.org/officeDocument/2006/relationships/hyperlink" Target="https://www.slideshare.net/imranahmedIT/cia-security-model" TargetMode="External"/><Relationship Id="rId5" Type="http://schemas.openxmlformats.org/officeDocument/2006/relationships/hyperlink" Target="https://www.youtube.com/watch?v=rwigKjEsdTc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"/>
          <p:cNvSpPr txBox="1"/>
          <p:nvPr>
            <p:ph type="ctrTitle"/>
          </p:nvPr>
        </p:nvSpPr>
        <p:spPr>
          <a:xfrm>
            <a:off x="1876424" y="232475"/>
            <a:ext cx="8791575" cy="2122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TSS 2.6 CIA TRIAD</a:t>
            </a:r>
            <a:br>
              <a:rPr lang="en-US"/>
            </a:br>
            <a:r>
              <a:rPr lang="en-US"/>
              <a:t>CONFIDENTIALITY, INTEGRITY AND AVAILABILITY</a:t>
            </a:r>
            <a:endParaRPr/>
          </a:p>
        </p:txBody>
      </p:sp>
      <p:sp>
        <p:nvSpPr>
          <p:cNvPr id="240" name="Google Shape;240;p1"/>
          <p:cNvSpPr txBox="1"/>
          <p:nvPr/>
        </p:nvSpPr>
        <p:spPr>
          <a:xfrm>
            <a:off x="3560008" y="4030461"/>
            <a:ext cx="5424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sng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3"/>
              </a:rPr>
              <a:t>Slideshow</a:t>
            </a:r>
            <a:r>
              <a:rPr lang="en-U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- option 2</a:t>
            </a:r>
            <a:endParaRPr b="0" i="0" sz="36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1" name="Google Shape;241;p1"/>
          <p:cNvSpPr txBox="1"/>
          <p:nvPr/>
        </p:nvSpPr>
        <p:spPr>
          <a:xfrm>
            <a:off x="3694508" y="2685936"/>
            <a:ext cx="5424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sng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4"/>
              </a:rPr>
              <a:t>Slideshow</a:t>
            </a:r>
            <a:r>
              <a:rPr lang="en-U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- option 1</a:t>
            </a:r>
            <a:endParaRPr b="0" i="0" sz="36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2" name="Google Shape;242;p1"/>
          <p:cNvSpPr txBox="1"/>
          <p:nvPr/>
        </p:nvSpPr>
        <p:spPr>
          <a:xfrm>
            <a:off x="3560070" y="5579111"/>
            <a:ext cx="5424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hlink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5"/>
              </a:rPr>
              <a:t>Video</a:t>
            </a:r>
            <a:endParaRPr b="0" i="0" sz="36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2017-08-08T03:38:05Z</dcterms:created>
  <dc:creator>Heiser Family</dc:creator>
</cp:coreProperties>
</file>