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8" r:id="rId4"/>
    <p:sldId id="257" r:id="rId5"/>
    <p:sldId id="273" r:id="rId6"/>
    <p:sldId id="274" r:id="rId7"/>
    <p:sldId id="278" r:id="rId8"/>
    <p:sldId id="275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A44C-10D7-48A0-B881-5DCDB78FC28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51E6-84D9-4415-BF04-E5610077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0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A44C-10D7-48A0-B881-5DCDB78FC28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51E6-84D9-4415-BF04-E5610077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4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A44C-10D7-48A0-B881-5DCDB78FC28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51E6-84D9-4415-BF04-E5610077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A44C-10D7-48A0-B881-5DCDB78FC28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51E6-84D9-4415-BF04-E5610077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0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A44C-10D7-48A0-B881-5DCDB78FC28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51E6-84D9-4415-BF04-E5610077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4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A44C-10D7-48A0-B881-5DCDB78FC28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51E6-84D9-4415-BF04-E5610077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0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A44C-10D7-48A0-B881-5DCDB78FC28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51E6-84D9-4415-BF04-E5610077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1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A44C-10D7-48A0-B881-5DCDB78FC28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51E6-84D9-4415-BF04-E5610077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4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A44C-10D7-48A0-B881-5DCDB78FC28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51E6-84D9-4415-BF04-E5610077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4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A44C-10D7-48A0-B881-5DCDB78FC28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51E6-84D9-4415-BF04-E5610077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5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A44C-10D7-48A0-B881-5DCDB78FC28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51E6-84D9-4415-BF04-E5610077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5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2A44C-10D7-48A0-B881-5DCDB78FC28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F51E6-84D9-4415-BF04-E56100775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8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765" y="1458539"/>
            <a:ext cx="10252037" cy="2387600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chemeClr val="accent5"/>
                </a:solidFill>
              </a:rPr>
              <a:t>Software For BNYM Document Management </a:t>
            </a:r>
            <a:br>
              <a:rPr lang="en-US" sz="4400" dirty="0">
                <a:solidFill>
                  <a:schemeClr val="accent5"/>
                </a:solidFill>
              </a:rPr>
            </a:br>
            <a:r>
              <a:rPr lang="en-US" sz="4400" dirty="0">
                <a:solidFill>
                  <a:schemeClr val="accent5"/>
                </a:solidFill>
              </a:rPr>
              <a:t>(WCM to DM Migration)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4391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/>
              <a:t>Mikhail Kozlov</a:t>
            </a:r>
          </a:p>
        </p:txBody>
      </p:sp>
    </p:spTree>
    <p:extLst>
      <p:ext uri="{BB962C8B-B14F-4D97-AF65-F5344CB8AC3E}">
        <p14:creationId xmlns:p14="http://schemas.microsoft.com/office/powerpoint/2010/main" val="326357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Software Available For BNYM Document Management (DM) Service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257" y="1847806"/>
            <a:ext cx="109074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000" dirty="0" err="1"/>
              <a:t>CertTester</a:t>
            </a:r>
            <a:r>
              <a:rPr lang="en-US" sz="4000" dirty="0"/>
              <a:t> – executable for DM digital certificate validation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000" dirty="0" err="1"/>
              <a:t>DMhelper</a:t>
            </a:r>
            <a:r>
              <a:rPr lang="en-US" sz="4000" dirty="0"/>
              <a:t> – class library that can be linked to a host application and used for DM interaction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000" dirty="0" err="1"/>
              <a:t>DMhelperRunner</a:t>
            </a:r>
            <a:r>
              <a:rPr lang="en-US" sz="4000" dirty="0"/>
              <a:t> – self-contained executable aimed at interaction with DM service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525" y="5908910"/>
            <a:ext cx="379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features are still in development</a:t>
            </a:r>
          </a:p>
        </p:txBody>
      </p:sp>
    </p:spTree>
    <p:extLst>
      <p:ext uri="{BB962C8B-B14F-4D97-AF65-F5344CB8AC3E}">
        <p14:creationId xmlns:p14="http://schemas.microsoft.com/office/powerpoint/2010/main" val="333732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DM Software Development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user-friendly tools for facilitation of DM access and data handling</a:t>
            </a:r>
          </a:p>
          <a:p>
            <a:r>
              <a:rPr lang="en-US" sz="3200" dirty="0"/>
              <a:t>Provide executables and class libraries (DLLs) that can be either run from command line or linked to host applications</a:t>
            </a:r>
          </a:p>
          <a:p>
            <a:r>
              <a:rPr lang="en-US" sz="3200" dirty="0"/>
              <a:t>Create extendable control language that is compatible with  common DM API calls</a:t>
            </a:r>
          </a:p>
          <a:p>
            <a:r>
              <a:rPr lang="en-US" sz="3200" dirty="0"/>
              <a:t>Provide testing for Document Custody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969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89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/>
                </a:solidFill>
              </a:rPr>
              <a:t>1. </a:t>
            </a:r>
            <a:r>
              <a:rPr lang="en-US" sz="3600" dirty="0" err="1">
                <a:solidFill>
                  <a:schemeClr val="accent5"/>
                </a:solidFill>
              </a:rPr>
              <a:t>CertTester</a:t>
            </a:r>
            <a:endParaRPr lang="en-US" sz="3600" dirty="0">
              <a:solidFill>
                <a:schemeClr val="accent5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03989F-4ADE-4CE3-A2BE-E6052B8F5D24}"/>
              </a:ext>
            </a:extLst>
          </p:cNvPr>
          <p:cNvSpPr/>
          <p:nvPr/>
        </p:nvSpPr>
        <p:spPr>
          <a:xfrm>
            <a:off x="2497257" y="1720840"/>
            <a:ext cx="66359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CertTester.exe should be accompanied with </a:t>
            </a:r>
            <a:r>
              <a:rPr lang="en-US" dirty="0" err="1"/>
              <a:t>CertTester.exe.config</a:t>
            </a:r>
            <a:r>
              <a:rPr lang="en-US" dirty="0"/>
              <a:t> file.</a:t>
            </a:r>
          </a:p>
          <a:p>
            <a:endParaRPr lang="en-US" dirty="0"/>
          </a:p>
          <a:p>
            <a:r>
              <a:rPr lang="en-US" dirty="0"/>
              <a:t>Prior to execution, strings with XXXs in </a:t>
            </a:r>
            <a:r>
              <a:rPr lang="en-US" dirty="0" err="1"/>
              <a:t>CertTester.exe.config</a:t>
            </a:r>
            <a:r>
              <a:rPr lang="en-US" dirty="0"/>
              <a:t> file have to be replaced with credentials suitable for the DM access.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appSettings</a:t>
            </a:r>
            <a:r>
              <a:rPr lang="en-US" dirty="0"/>
              <a:t>&gt;</a:t>
            </a:r>
          </a:p>
          <a:p>
            <a:r>
              <a:rPr lang="en-US" dirty="0"/>
              <a:t>    &lt;add key="ENVIRONMENT" value="</a:t>
            </a:r>
            <a:r>
              <a:rPr lang="en-US" dirty="0" err="1"/>
              <a:t>qa</a:t>
            </a:r>
            <a:r>
              <a:rPr lang="en-US" dirty="0"/>
              <a:t>"/&gt;</a:t>
            </a:r>
          </a:p>
          <a:p>
            <a:r>
              <a:rPr lang="en-US" dirty="0"/>
              <a:t>    &lt;add key="CONSUMERKEY" value="XXX"/&gt;</a:t>
            </a:r>
          </a:p>
          <a:p>
            <a:r>
              <a:rPr lang="en-US" dirty="0"/>
              <a:t>    &lt;add key="CONSUMERSECRET" value="XXX"/&gt;</a:t>
            </a:r>
          </a:p>
          <a:p>
            <a:r>
              <a:rPr lang="en-US" dirty="0"/>
              <a:t>    &lt;add key="CERTIFICATEPATH" value="XXX"/&gt;</a:t>
            </a:r>
          </a:p>
          <a:p>
            <a:r>
              <a:rPr lang="en-US" dirty="0"/>
              <a:t>    &lt;add key="CERTIFICATEKEY" value="XXX"/&gt;</a:t>
            </a:r>
          </a:p>
          <a:p>
            <a:r>
              <a:rPr lang="en-US" dirty="0"/>
              <a:t>&lt;/</a:t>
            </a:r>
            <a:r>
              <a:rPr lang="en-US" dirty="0" err="1"/>
              <a:t>appSettings</a:t>
            </a:r>
            <a:r>
              <a:rPr lang="en-US" dirty="0"/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3BA6E1-7D42-4104-9409-9DCD6D6E2A8F}"/>
              </a:ext>
            </a:extLst>
          </p:cNvPr>
          <p:cNvSpPr/>
          <p:nvPr/>
        </p:nvSpPr>
        <p:spPr>
          <a:xfrm>
            <a:off x="473337" y="1207840"/>
            <a:ext cx="11338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CertTester.exe is aimed at validation of digital certificate and establishing initial connection to DM service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9B86C-2A6A-41E8-9016-5ED89CFC3D8A}"/>
              </a:ext>
            </a:extLst>
          </p:cNvPr>
          <p:cNvSpPr txBox="1"/>
          <p:nvPr/>
        </p:nvSpPr>
        <p:spPr>
          <a:xfrm>
            <a:off x="172123" y="5125225"/>
            <a:ext cx="11479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CertTester.exe is to be executed from command line and provided the following output: "Access token received" message if digital certificate is valid or Error message if digital certificate is not valid</a:t>
            </a:r>
          </a:p>
        </p:txBody>
      </p:sp>
    </p:spTree>
    <p:extLst>
      <p:ext uri="{BB962C8B-B14F-4D97-AF65-F5344CB8AC3E}">
        <p14:creationId xmlns:p14="http://schemas.microsoft.com/office/powerpoint/2010/main" val="403862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81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2. </a:t>
            </a:r>
            <a:r>
              <a:rPr lang="en-US" dirty="0" err="1">
                <a:solidFill>
                  <a:schemeClr val="accent5"/>
                </a:solidFill>
              </a:rPr>
              <a:t>DMhelper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5993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DMhelper.dll provides access to the following externally accessible methods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Document Upload (DU): public string DU(string ENVIRONMENT, string CONSUMERKEY, string CONSUMERSECRET, string CERTIFICATEPATH, string CERTIFICATEKEY, string </a:t>
            </a:r>
            <a:r>
              <a:rPr lang="en-US" dirty="0" err="1"/>
              <a:t>docDataModel</a:t>
            </a:r>
            <a:r>
              <a:rPr lang="en-US" dirty="0"/>
              <a:t>, string RM_RECORD_CODE, string </a:t>
            </a:r>
            <a:r>
              <a:rPr lang="en-US" dirty="0" err="1"/>
              <a:t>DocUniqueID</a:t>
            </a:r>
            <a:r>
              <a:rPr lang="en-US" dirty="0"/>
              <a:t>, string </a:t>
            </a:r>
            <a:r>
              <a:rPr lang="en-US" dirty="0" err="1"/>
              <a:t>FullFileName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Document Information (DI): public string DI(string ENVIRONMENT, string CONSUMERKEY, string CONSUMERSECRET, string CERTIFICATEPATH, string CERTIFICATEKEY, string </a:t>
            </a:r>
            <a:r>
              <a:rPr lang="en-US" dirty="0" err="1"/>
              <a:t>docDataModel</a:t>
            </a:r>
            <a:r>
              <a:rPr lang="en-US" dirty="0"/>
              <a:t>, string RM_RECORD_CODE, string </a:t>
            </a:r>
            <a:r>
              <a:rPr lang="en-US" dirty="0" err="1"/>
              <a:t>DocUniqueID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Document Download (DD): public string DD(string ENVIRONMENT, string CONSUMERKEY, string CONSUMERSECRET, string CERTIFICATEPATH, string CERTIFICATEKEY, string </a:t>
            </a:r>
            <a:r>
              <a:rPr lang="en-US" dirty="0" err="1"/>
              <a:t>docDataModel</a:t>
            </a:r>
            <a:r>
              <a:rPr lang="en-US" dirty="0"/>
              <a:t>, string RM_RECORD_CODE, string </a:t>
            </a:r>
            <a:r>
              <a:rPr lang="en-US" dirty="0" err="1"/>
              <a:t>DocUniqueID</a:t>
            </a:r>
            <a:r>
              <a:rPr lang="en-US" dirty="0"/>
              <a:t>, out byte[] </a:t>
            </a:r>
            <a:r>
              <a:rPr lang="en-US" dirty="0" err="1"/>
              <a:t>DocOut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Document Erase (DE): public string DE(string ENVIRONMENT, string CONSUMERKEY, string CONSUMERSECRET, string CERTIFICATEPATH, string CERTIFICATEKEY, string </a:t>
            </a:r>
            <a:r>
              <a:rPr lang="en-US" dirty="0" err="1"/>
              <a:t>docDataModel</a:t>
            </a:r>
            <a:r>
              <a:rPr lang="en-US" dirty="0"/>
              <a:t>, string RM_RECORD_CODE, string </a:t>
            </a:r>
            <a:r>
              <a:rPr lang="en-US" dirty="0" err="1"/>
              <a:t>DocUniqueID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Update Document (UD): public string UD(string ENVIRONMENT, string CONSUMERKEY, string CONSUMERSECRET, string CERTIFICATEPATH, string CERTIFICATEKEY, string </a:t>
            </a:r>
            <a:r>
              <a:rPr lang="en-US" dirty="0" err="1"/>
              <a:t>docDataModel</a:t>
            </a:r>
            <a:r>
              <a:rPr lang="en-US" dirty="0"/>
              <a:t>, string RM_RECORD_CODE, string </a:t>
            </a:r>
            <a:r>
              <a:rPr lang="en-US" dirty="0" err="1"/>
              <a:t>DocUniqueID</a:t>
            </a:r>
            <a:r>
              <a:rPr lang="en-US" dirty="0"/>
              <a:t>, string </a:t>
            </a:r>
            <a:r>
              <a:rPr lang="en-US" dirty="0" err="1"/>
              <a:t>FullFileName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Update Information (UI): public string UI(string ENVIRONMENT, string CONSUMERKEY, string CONSUMERSECRET, string CERTIFICATEPATH, string CERTIFICATEKEY, string </a:t>
            </a:r>
            <a:r>
              <a:rPr lang="en-US" dirty="0" err="1"/>
              <a:t>docDataModel</a:t>
            </a:r>
            <a:r>
              <a:rPr lang="en-US" dirty="0"/>
              <a:t>, string RM_RECORD_CODE, string </a:t>
            </a:r>
            <a:r>
              <a:rPr lang="en-US" dirty="0" err="1"/>
              <a:t>DocUniqueID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Where,</a:t>
            </a:r>
          </a:p>
          <a:p>
            <a:pPr marL="457200" lvl="1" indent="0">
              <a:buNone/>
            </a:pPr>
            <a:r>
              <a:rPr lang="en-US" dirty="0"/>
              <a:t>ENVIRONMENT,  CONSUMERKEY, CONSUMERSECRET, CERTIFICATEPATH, CERTIFICATEKEY  are DM credentials similar to those for </a:t>
            </a:r>
            <a:r>
              <a:rPr lang="en-US" dirty="0" err="1"/>
              <a:t>CertTester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docDataModel</a:t>
            </a:r>
            <a:r>
              <a:rPr lang="en-US" dirty="0"/>
              <a:t> and RM_RECORD_CODE are DM settings for the application</a:t>
            </a:r>
          </a:p>
          <a:p>
            <a:pPr marL="457200" lvl="1" indent="0">
              <a:buNone/>
            </a:pPr>
            <a:r>
              <a:rPr lang="en-US" dirty="0" err="1"/>
              <a:t>DocUniqueID</a:t>
            </a:r>
            <a:r>
              <a:rPr lang="en-US" dirty="0"/>
              <a:t> is document ID that must be unique in DM</a:t>
            </a:r>
          </a:p>
          <a:p>
            <a:pPr marL="457200" lvl="1" indent="0">
              <a:buNone/>
            </a:pPr>
            <a:r>
              <a:rPr lang="en-US" dirty="0" err="1"/>
              <a:t>FullFileName</a:t>
            </a:r>
            <a:r>
              <a:rPr lang="en-US" dirty="0"/>
              <a:t> is path\filename to document that is to be upload to DM</a:t>
            </a:r>
          </a:p>
          <a:p>
            <a:pPr marL="457200" lvl="1" indent="0">
              <a:buNone/>
            </a:pPr>
            <a:r>
              <a:rPr lang="en-US" dirty="0" err="1"/>
              <a:t>DocOut</a:t>
            </a:r>
            <a:r>
              <a:rPr lang="en-US" dirty="0"/>
              <a:t> is byte array containing document downloaded from DM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9985A-3C70-4D08-875D-749A87EC9A59}"/>
              </a:ext>
            </a:extLst>
          </p:cNvPr>
          <p:cNvSpPr txBox="1"/>
          <p:nvPr/>
        </p:nvSpPr>
        <p:spPr>
          <a:xfrm>
            <a:off x="838200" y="1433091"/>
            <a:ext cx="10940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Dmhelper.dll is class library that can be linked to a host application and aimed at interaction with BNYM Document Management (DM) service</a:t>
            </a:r>
          </a:p>
        </p:txBody>
      </p:sp>
    </p:spTree>
    <p:extLst>
      <p:ext uri="{BB962C8B-B14F-4D97-AF65-F5344CB8AC3E}">
        <p14:creationId xmlns:p14="http://schemas.microsoft.com/office/powerpoint/2010/main" val="327045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911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/>
                </a:solidFill>
              </a:rPr>
              <a:t>3. </a:t>
            </a:r>
            <a:r>
              <a:rPr lang="en-US" sz="3600" dirty="0" err="1">
                <a:solidFill>
                  <a:schemeClr val="accent5"/>
                </a:solidFill>
              </a:rPr>
              <a:t>DMhelperRunner</a:t>
            </a:r>
            <a:r>
              <a:rPr lang="en-US" sz="3600" dirty="0">
                <a:solidFill>
                  <a:schemeClr val="accent5"/>
                </a:solidFill>
              </a:rPr>
              <a:t> - 1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D5BCCF-15BD-4545-A46F-E5774AB51C54}"/>
              </a:ext>
            </a:extLst>
          </p:cNvPr>
          <p:cNvSpPr/>
          <p:nvPr/>
        </p:nvSpPr>
        <p:spPr>
          <a:xfrm>
            <a:off x="419548" y="1201990"/>
            <a:ext cx="11542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DMhelperRunner.exe is self-contained executable aimed at interaction with BNYM Document Management (DM)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33BDEB-6CE7-4F57-8A01-323F41B24A47}"/>
              </a:ext>
            </a:extLst>
          </p:cNvPr>
          <p:cNvSpPr/>
          <p:nvPr/>
        </p:nvSpPr>
        <p:spPr>
          <a:xfrm>
            <a:off x="1531172" y="1639346"/>
            <a:ext cx="102412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DMhelperRunner.exe should be accompanied with </a:t>
            </a:r>
            <a:r>
              <a:rPr lang="en-US" dirty="0" err="1"/>
              <a:t>DMhelperRunner.exe.config</a:t>
            </a:r>
            <a:r>
              <a:rPr lang="en-US" dirty="0"/>
              <a:t> file.</a:t>
            </a:r>
          </a:p>
          <a:p>
            <a:endParaRPr lang="en-US" dirty="0"/>
          </a:p>
          <a:p>
            <a:r>
              <a:rPr lang="en-US" dirty="0"/>
              <a:t>Prior to execution, strings with XXXs in </a:t>
            </a:r>
            <a:r>
              <a:rPr lang="en-US" dirty="0" err="1"/>
              <a:t>DMhelperRunner.exe.config</a:t>
            </a:r>
            <a:r>
              <a:rPr lang="en-US" dirty="0"/>
              <a:t> file have to be replaced with credentials suitable for the DM access.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appSettings</a:t>
            </a:r>
            <a:r>
              <a:rPr lang="en-US" dirty="0"/>
              <a:t>&gt;</a:t>
            </a:r>
          </a:p>
          <a:p>
            <a:r>
              <a:rPr lang="en-US" dirty="0"/>
              <a:t>    &lt;add key="ENVIRONMENT" value="</a:t>
            </a:r>
            <a:r>
              <a:rPr lang="en-US" dirty="0" err="1"/>
              <a:t>qa</a:t>
            </a:r>
            <a:r>
              <a:rPr lang="en-US" dirty="0"/>
              <a:t>"/&gt;</a:t>
            </a:r>
          </a:p>
          <a:p>
            <a:r>
              <a:rPr lang="en-US" dirty="0"/>
              <a:t>    &lt;add key="CONSUMERKEY" value=“XXX"/&gt;</a:t>
            </a:r>
          </a:p>
          <a:p>
            <a:r>
              <a:rPr lang="en-US" dirty="0"/>
              <a:t>    &lt;add key="CONSUMERSECRET" value=“XXX"/&gt;</a:t>
            </a:r>
          </a:p>
          <a:p>
            <a:r>
              <a:rPr lang="en-US" dirty="0"/>
              <a:t>    &lt;add key="CERTIFICATEPATH" value=“XXX"/&gt;</a:t>
            </a:r>
          </a:p>
          <a:p>
            <a:r>
              <a:rPr lang="en-US" dirty="0"/>
              <a:t>    &lt;add key="CERTIFICATEKEY" value=“XXX"/&gt;</a:t>
            </a:r>
          </a:p>
          <a:p>
            <a:r>
              <a:rPr lang="en-US" dirty="0"/>
              <a:t>    &lt;add key="</a:t>
            </a:r>
            <a:r>
              <a:rPr lang="en-US" dirty="0" err="1"/>
              <a:t>docDataModel</a:t>
            </a:r>
            <a:r>
              <a:rPr lang="en-US" dirty="0"/>
              <a:t>" value=“XXX"/&gt;</a:t>
            </a:r>
          </a:p>
          <a:p>
            <a:r>
              <a:rPr lang="en-US" dirty="0"/>
              <a:t>    &lt;add key="RM_RECORD_CODE" value=“XXX"/&gt;</a:t>
            </a:r>
          </a:p>
          <a:p>
            <a:r>
              <a:rPr lang="en-US" dirty="0"/>
              <a:t>  &lt;/</a:t>
            </a:r>
            <a:r>
              <a:rPr lang="en-US" dirty="0" err="1"/>
              <a:t>appSettings</a:t>
            </a:r>
            <a:r>
              <a:rPr lang="en-US" dirty="0"/>
              <a:t>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E03E54-83AC-4578-9E51-8679B82224C0}"/>
              </a:ext>
            </a:extLst>
          </p:cNvPr>
          <p:cNvSpPr/>
          <p:nvPr/>
        </p:nvSpPr>
        <p:spPr>
          <a:xfrm>
            <a:off x="693868" y="5566497"/>
            <a:ext cx="107970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Where,</a:t>
            </a:r>
          </a:p>
          <a:p>
            <a:pPr lvl="1"/>
            <a:r>
              <a:rPr lang="en-US" dirty="0"/>
              <a:t>ENVIRONMENT,  CONSUMERKEY, CONSUMERSECRET, CERTIFICATEPATH, CERTIFICATEKEY  are DM credentials similar to those for </a:t>
            </a:r>
            <a:r>
              <a:rPr lang="en-US" dirty="0" err="1"/>
              <a:t>CertTester</a:t>
            </a:r>
            <a:endParaRPr lang="en-US" dirty="0"/>
          </a:p>
          <a:p>
            <a:pPr lvl="1"/>
            <a:r>
              <a:rPr lang="en-US" dirty="0" err="1"/>
              <a:t>docDataModel</a:t>
            </a:r>
            <a:r>
              <a:rPr lang="en-US" dirty="0"/>
              <a:t> and RM_RECORD_CODE are DM settings for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70433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1439-A066-4E17-9DE6-C4481DFB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81" y="5238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3. </a:t>
            </a:r>
            <a:r>
              <a:rPr lang="en-US" dirty="0" err="1">
                <a:solidFill>
                  <a:schemeClr val="accent5"/>
                </a:solidFill>
              </a:rPr>
              <a:t>DMhelperRunner</a:t>
            </a:r>
            <a:r>
              <a:rPr lang="en-US" dirty="0">
                <a:solidFill>
                  <a:schemeClr val="accent5"/>
                </a:solidFill>
              </a:rPr>
              <a:t> - 2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9AAC4C-4A85-441A-9B34-EC97D128C6C7}"/>
              </a:ext>
            </a:extLst>
          </p:cNvPr>
          <p:cNvSpPr/>
          <p:nvPr/>
        </p:nvSpPr>
        <p:spPr>
          <a:xfrm>
            <a:off x="730623" y="1080385"/>
            <a:ext cx="107800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DMhelperRunner.exe is to be executed from command line with the following command line parameters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Document Upload (DU): DMhelperRunner.exe DU </a:t>
            </a:r>
            <a:r>
              <a:rPr lang="en-US" dirty="0" err="1"/>
              <a:t>DocUniqueID</a:t>
            </a:r>
            <a:r>
              <a:rPr lang="en-US" dirty="0"/>
              <a:t> </a:t>
            </a:r>
            <a:r>
              <a:rPr lang="en-US" dirty="0" err="1"/>
              <a:t>FullFileName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Document Information (DI): DMhelperRunner.exe DI </a:t>
            </a:r>
            <a:r>
              <a:rPr lang="en-US" dirty="0" err="1"/>
              <a:t>DocUniqueID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Document Download (DD): DMhelperRunner.exe DD </a:t>
            </a:r>
            <a:r>
              <a:rPr lang="en-US" dirty="0" err="1"/>
              <a:t>DocUniqueID</a:t>
            </a:r>
            <a:r>
              <a:rPr lang="en-US" dirty="0"/>
              <a:t> </a:t>
            </a:r>
            <a:r>
              <a:rPr lang="en-US" dirty="0" err="1"/>
              <a:t>DocOutFile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Document Erase (DE): DMhelperRunner.exe DE </a:t>
            </a:r>
            <a:r>
              <a:rPr lang="en-US" dirty="0" err="1"/>
              <a:t>DocUniqueID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Update Document (UD): DMhelperRunner.exe UD </a:t>
            </a:r>
            <a:r>
              <a:rPr lang="en-US" dirty="0" err="1"/>
              <a:t>DocUniqueID</a:t>
            </a:r>
            <a:r>
              <a:rPr lang="en-US" dirty="0"/>
              <a:t> </a:t>
            </a:r>
            <a:r>
              <a:rPr lang="en-US" dirty="0" err="1"/>
              <a:t>FullFileName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Update Information (UI): DMhelperRunner.exe UI </a:t>
            </a:r>
            <a:r>
              <a:rPr lang="en-US" dirty="0" err="1"/>
              <a:t>DocUniqueID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53CDA3-97FC-4FC0-9D43-E22D28FC2951}"/>
              </a:ext>
            </a:extLst>
          </p:cNvPr>
          <p:cNvSpPr/>
          <p:nvPr/>
        </p:nvSpPr>
        <p:spPr>
          <a:xfrm>
            <a:off x="204395" y="3614856"/>
            <a:ext cx="51744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Where,</a:t>
            </a:r>
          </a:p>
          <a:p>
            <a:pPr lvl="1"/>
            <a:r>
              <a:rPr lang="en-US" dirty="0" err="1"/>
              <a:t>DocUniqueID</a:t>
            </a:r>
            <a:r>
              <a:rPr lang="en-US" dirty="0"/>
              <a:t> is document ID that must be unique in DM</a:t>
            </a:r>
          </a:p>
          <a:p>
            <a:pPr lvl="1"/>
            <a:r>
              <a:rPr lang="en-US" dirty="0" err="1"/>
              <a:t>FullFileName</a:t>
            </a:r>
            <a:r>
              <a:rPr lang="en-US" dirty="0"/>
              <a:t> is path\filename to document that is to be upload to DM</a:t>
            </a:r>
          </a:p>
          <a:p>
            <a:pPr lvl="1"/>
            <a:r>
              <a:rPr lang="en-US" dirty="0" err="1"/>
              <a:t>DocOutFile</a:t>
            </a:r>
            <a:r>
              <a:rPr lang="en-US" dirty="0"/>
              <a:t> is path\filename to document that is to be downloaded from DM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A4ACB6-EECD-4273-A9F6-30BD5B580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70" y="3405195"/>
            <a:ext cx="65246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8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Valuable suggestions by Erdinc Dincer and helpful discussions with Kenneth Harrelson are highly appreciated.</a:t>
            </a:r>
          </a:p>
        </p:txBody>
      </p:sp>
    </p:spTree>
    <p:extLst>
      <p:ext uri="{BB962C8B-B14F-4D97-AF65-F5344CB8AC3E}">
        <p14:creationId xmlns:p14="http://schemas.microsoft.com/office/powerpoint/2010/main" val="391947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941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Software For BNYM Document Management  (WCM to DM Migration)</vt:lpstr>
      <vt:lpstr>Software Available For BNYM Document Management (DM) Service</vt:lpstr>
      <vt:lpstr>DM Software Development Objectives</vt:lpstr>
      <vt:lpstr>1. CertTester</vt:lpstr>
      <vt:lpstr>2. DMhelper</vt:lpstr>
      <vt:lpstr>3. DMhelperRunner - 1</vt:lpstr>
      <vt:lpstr>3. DMhelperRunner - 2</vt:lpstr>
      <vt:lpstr>Acknowledgement</vt:lpstr>
    </vt:vector>
  </TitlesOfParts>
  <Company>BNYMellon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Kozlov, Mikhail</dc:creator>
  <cp:lastModifiedBy>Kozlov, Mikhail</cp:lastModifiedBy>
  <cp:revision>133</cp:revision>
  <cp:lastPrinted>2019-06-07T16:31:16Z</cp:lastPrinted>
  <dcterms:created xsi:type="dcterms:W3CDTF">2019-06-06T18:33:00Z</dcterms:created>
  <dcterms:modified xsi:type="dcterms:W3CDTF">2019-09-26T15:23:47Z</dcterms:modified>
</cp:coreProperties>
</file>