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65D7-BBDB-4692-AF5D-D1799476F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32A8-3CDB-4931-92DC-FB7D7146E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A8CD-4042-4A10-84D4-C1057CB4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5E9D-F038-4BE5-94A2-7BF43FE1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B36D-9C2E-463A-A92C-84DFF180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98B9-7A6E-43E9-86A0-82E0CE6A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D861A-F41A-4325-B6C9-F7AB6016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23D6-0305-44D4-95D0-E98740F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B57C-1E6C-48B1-B712-A910470E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339C-ED67-4584-8F99-B31534CC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916AC-8F39-4D1C-B923-3965E3243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1676-D771-4913-872F-966E6D8A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01F5-A736-43F9-B309-9BA997B3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1493-6525-40EC-B09C-251D92CE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BFE3-488C-42AE-BABF-C76490DD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CA75-DFA4-4BCE-B3DF-FBA1134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D115-E108-472D-8903-E837A809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0AEE-B6B0-4D27-AACB-E74F7004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7C7B-2AF7-4791-902B-3DBC8CDE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5399-2EA4-49B4-B516-7BC0C997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6BE8-987C-403E-8EB6-DFC96409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B5EA6-47C9-4539-819E-F7D7DD90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C8B4-1733-40C9-8FD2-0870D0FC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3C12-4407-424C-8F8B-DF4DE50C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24C2-E43C-4296-8274-61325DE8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3E6F-1124-41E1-ACAE-BF580F6C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8417-5AEE-4065-BD8D-1E7FBB108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E3742-BB0A-43D2-BF4E-7AFB3B50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82A49-7F62-4682-BF08-1D2D327D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42DB-C61C-4595-A64B-49D5BBF4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3CB51-AF4D-4540-A62C-8579193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C794-7191-4B7F-A091-1E63FC89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0C2F-D1DD-49E8-B076-58464C8E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5F6E1-6656-4A0D-880D-A18388F2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980A8-05DE-4DBB-ACE5-08E12A0C0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BAA5-56A9-4F63-8E94-A655B8E1A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B126A-6514-4573-9D6B-9B8D2906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A678D-3953-4D41-A434-BB8EDFFF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E0656-3CCD-42AD-81E6-B045245B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A8B-7696-4C49-8890-261CAAA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88FFE-415D-49C7-8FCF-92332090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FD26C-9677-4E2A-A572-169BBC30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F084-4D1B-4FF8-8BA8-0986BE13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61000-1A8F-440B-8DEE-3778337C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0FE07-818D-43E8-BB88-D42E4D94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524DB-DB50-4318-A0C5-279066CD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5907-2C68-4A3C-8EAE-F5CFA00A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7607-9B86-4884-AB5B-E6B507B2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52732-5801-4301-91F5-328C99D1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A5351-7D7B-46FE-AE59-8FDC3338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DCE73-8F4C-43DC-BFE1-5073439D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480D-7281-4443-88CB-BE8DF4D0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8751-1BCF-4D4F-8010-F1F77DA2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27341-A84C-49D8-8031-7B127C5B7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2BB6-FC19-4D5A-8864-919F4E62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7CF9-8946-4FED-9890-5DA681A4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F6837-3426-477D-9720-A1B9368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ADED-F76F-40B5-9EFF-4C215DF7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AAFAE-09AC-4C65-9333-8B2B11E6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438C-2594-45E1-A6A9-C7BA91DC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840D-0DC1-46C8-9C29-9D4570A82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4E08-620C-46FB-8779-B753E9F126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B423-9C64-49C3-933C-7D09D68F0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5A37-F01E-476B-8F07-A508CD4BE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77AC-9776-449F-AB1F-954CFA38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A381-23C4-4C84-B916-585F6534A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Custody Health 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E86A-91BC-4268-93EC-6B4B164B3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Mikhail Kozlov</a:t>
            </a:r>
          </a:p>
        </p:txBody>
      </p:sp>
    </p:spTree>
    <p:extLst>
      <p:ext uri="{BB962C8B-B14F-4D97-AF65-F5344CB8AC3E}">
        <p14:creationId xmlns:p14="http://schemas.microsoft.com/office/powerpoint/2010/main" val="401470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DF30-F3F4-4BC2-A56C-708354D6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5713B-9BC9-47BD-A422-831F2A6F77C0}"/>
              </a:ext>
            </a:extLst>
          </p:cNvPr>
          <p:cNvSpPr txBox="1"/>
          <p:nvPr/>
        </p:nvSpPr>
        <p:spPr>
          <a:xfrm>
            <a:off x="473338" y="2345167"/>
            <a:ext cx="10684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software tool capable of launching diverse data acquisition/troubleshooting/report actions from a Web page using email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customization of requested actions for various applications in various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and test first 22 support actions in real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Real Time Health Check Dashboard capable of providing status and support information for Document Custody servers, applications, databases, pending tickets on both periodic and on demand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data acquired over certain time period in easily readable form on Health Check Readings History page. The page should provided insights into failure over time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Health Check Dashboard on daily basis and display information on the Web page </a:t>
            </a:r>
            <a:r>
              <a:rPr lang="en-US"/>
              <a:t>and emails.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B873-ABBC-442C-810F-97D64AB3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Service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14966-347D-401F-8243-3E315776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612"/>
            <a:ext cx="12192000" cy="53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B9AC-9B32-4992-A62F-94E0798C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Dashboard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A363B-E473-417A-B22D-E9B1BBC7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668"/>
            <a:ext cx="12192000" cy="5330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9DCAFF-EAAD-4E10-A608-7A3F9E78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428"/>
            <a:ext cx="12192000" cy="5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030F-A160-41A4-B4CC-5498D549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016EE-666F-4373-B02C-E89E20D7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326"/>
            <a:ext cx="12192000" cy="5287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3E3CD-9C2E-4A79-A0E4-383D5C15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058"/>
            <a:ext cx="12192000" cy="5785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51A72-9781-4251-9F10-6B6D9561D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851"/>
            <a:ext cx="12192000" cy="58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9ED-0490-474B-A266-A9278BEB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C8EF9-1B66-4960-AB07-B254F7EC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807"/>
            <a:ext cx="12192000" cy="59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3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AE4-0CCB-43C9-8F39-102ACE81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69F5B-0170-41E5-AA17-58F85F13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2" y="1690688"/>
            <a:ext cx="12192000" cy="52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2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Document Custody Health Check</vt:lpstr>
      <vt:lpstr>Project Objective</vt:lpstr>
      <vt:lpstr>Request Service Page</vt:lpstr>
      <vt:lpstr>Real-Time Dashboard Page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Kozlov, Mikhail</dc:creator>
  <cp:lastModifiedBy>Kozlov, Mikhail</cp:lastModifiedBy>
  <cp:revision>18</cp:revision>
  <dcterms:created xsi:type="dcterms:W3CDTF">2019-09-19T19:43:52Z</dcterms:created>
  <dcterms:modified xsi:type="dcterms:W3CDTF">2019-09-19T21:09:08Z</dcterms:modified>
</cp:coreProperties>
</file>