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3358-9E09-42A5-81E2-CBE145FD3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AA47-EE14-44FA-A90B-F34DBC190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9865-0C48-493D-8FD0-CDDD8429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164C7-EE5B-4285-9CC1-22165298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2C62-BE7A-4203-88A3-9A14A441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5C9-45B4-4FCB-A503-8A77A40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BA254-0F49-4C52-9B8F-8886457E8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7769-F05D-4D58-AABA-F6724D8E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6956-7A70-42DD-8466-89A24BD6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78AA-87BE-4E90-B3E1-36E3CCF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11AC8-0EEF-406F-98DD-1BAF04987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64BA2-096D-405C-838C-292A7DFFB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7912-17EF-49D1-90F1-70BF1673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9D99-6AD3-48D1-8760-C95C6376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BF68-5B45-463A-BEA0-CC7BC053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B047-2FB8-426E-B300-4371EB7B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9B2A-38F9-4B3E-90E0-E02711FB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D67D-B762-444E-81D2-A147690C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7FD7-B37F-49D8-BBA7-E1A20CB4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6689-6D7C-45AB-B37D-32D83ACA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D2B3-8256-4F87-BB31-2A904334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82C4-ACE1-4D6F-9578-C61830514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4D07-C50E-4D55-9342-162BC7CB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A5CF-A296-44EA-8389-B91C4B35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D4FF-3C6B-4516-9994-99C9FD64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ADA-0481-4AAD-9904-CD881861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F262-73B3-430A-8940-99D28EF13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B91C9-7C1B-445E-B2D2-FD9578D9A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B1759-A50C-4A7E-8405-9B1CA418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86F6-0D3C-48A1-AF2A-575834EA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3AD9B-C72E-498E-B5BA-61782561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FCCD-8757-4044-82D6-429576CA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6D942-0A34-4D5C-B041-0F949578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5ACB6-9A73-4878-812A-F579A67D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56151-6A0A-43E0-A0D5-5B7E5698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EBC08-CB91-4C0F-8928-BC8771EC5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580A9-60CB-4DDA-AC55-4005350C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1B78-F448-4E09-8B54-76FC30CC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2AFBD-5EEE-4D91-8D25-7307563D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8EB9-08B8-4895-8A6A-B33DEEDA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40520-2F44-4767-AD3E-F6D3E596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2A734-41C3-4218-AD6F-25648E70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11553-228A-4462-9194-31245D80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A3224-DF29-4F5E-AA90-7D31BCAB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71A19-CCD4-46F7-A3A7-F6784466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8A92E-A94E-40E5-9CC9-D0BA979F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F610-3A8A-4E8B-B973-CC90403E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1075-7035-4787-9CD5-2D065E6D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EC6C9-1149-42E2-9C55-6DE6FEB7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0B7E-606F-4C5A-B454-1DC68B84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E2E4-2096-4929-976D-9975E271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08E3-CC8D-49FD-990E-9C47E3F0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15C7-DC87-47F8-884F-E0C4D1D4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688CC-8FAC-4883-855A-3928E8978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7DC0-E49E-495A-B2FD-EA5B682F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4CD6-9B65-4BC3-814B-17309D7F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52410-1E01-4389-A81E-86FF9178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70A45-4E8A-4538-9AE9-A418A0C7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FAB92-C3DA-4DF4-88B7-87E07CFE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C0A6-8BBF-4DD8-B1FD-0FC3EF25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552B-3713-4369-85E3-2ECA3ACE0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B8D1-95D7-4876-A760-073B86032C2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718A-4BA6-43DB-8FEB-A669500C2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1AC5-4812-4C20-A925-A5BFEE0A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9DB3-CB8F-41D1-AF37-689F6A86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bnymellon.net/display/~XBBNNTG/DocumentCustody_Server_Statu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7CB-80D6-404C-BCB8-AAA5A0E99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 And Application Readiness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B42E2-F886-4EDA-8A3A-26E591751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Mikhail Kozlov</a:t>
            </a:r>
          </a:p>
        </p:txBody>
      </p:sp>
    </p:spTree>
    <p:extLst>
      <p:ext uri="{BB962C8B-B14F-4D97-AF65-F5344CB8AC3E}">
        <p14:creationId xmlns:p14="http://schemas.microsoft.com/office/powerpoint/2010/main" val="37002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E763-9FF8-425D-9604-181276AA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7E802-C74C-4526-8358-327D673BFC4D}"/>
              </a:ext>
            </a:extLst>
          </p:cNvPr>
          <p:cNvSpPr txBox="1"/>
          <p:nvPr/>
        </p:nvSpPr>
        <p:spPr>
          <a:xfrm>
            <a:off x="557093" y="2169459"/>
            <a:ext cx="10383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software tool capable of reporting Green Field server and application readiness status based on several </a:t>
            </a:r>
            <a:r>
              <a:rPr lang="en-US" dirty="0" err="1"/>
              <a:t>emBTRUST</a:t>
            </a:r>
            <a:r>
              <a:rPr lang="en-US" dirty="0"/>
              <a:t>/Green Field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software check for the following server parameters : CPU count, Memory total/visible, Drive: capacity/free, port 80 ping, port 443 ping, Certificate detection, URL ping, URL 200 code  and Process ID, 11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real time data for DCI, PMJ, MDC and DDC servers in the following environments DEV, UAT,  PROD.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data scan daily for Green Field servers available at the moment (107 servers) and present color-coded results on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enhancements to the tool on as needed 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link is </a:t>
            </a:r>
            <a:r>
              <a:rPr lang="en-US" dirty="0">
                <a:hlinkClick r:id="rId2"/>
              </a:rPr>
              <a:t>https://confluence.bnymellon.net/display/~XBBNNTG/DocumentCustody_Server_Status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BC8F-FAAC-4CEF-8F3D-AFCED186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Status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B7266-269F-41EC-BD95-96E29B11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01" y="1451452"/>
            <a:ext cx="9703398" cy="52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3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2B3E-9F21-47BD-97B8-F200F139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Status 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3606C-FBC6-439E-B873-E601585FF86E}"/>
              </a:ext>
            </a:extLst>
          </p:cNvPr>
          <p:cNvSpPr txBox="1"/>
          <p:nvPr/>
        </p:nvSpPr>
        <p:spPr>
          <a:xfrm>
            <a:off x="2926079" y="2136338"/>
            <a:ext cx="4607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Box (Pass) indicates successful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Box (Fail) indicates unsuccessful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Box (Down) indicates connection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 for Red Box: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access rights for server/app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Server/app is not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Server/app settings requite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Server And Application Readiness Status</vt:lpstr>
      <vt:lpstr>Project Objective</vt:lpstr>
      <vt:lpstr>Server Status Output</vt:lpstr>
      <vt:lpstr>Server Status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Readiness Status</dc:title>
  <dc:creator>Kozlov, Mikhail</dc:creator>
  <cp:lastModifiedBy>Kozlov, Mikhail</cp:lastModifiedBy>
  <cp:revision>22</cp:revision>
  <dcterms:created xsi:type="dcterms:W3CDTF">2019-09-19T18:44:33Z</dcterms:created>
  <dcterms:modified xsi:type="dcterms:W3CDTF">2019-09-23T15:14:52Z</dcterms:modified>
</cp:coreProperties>
</file>