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E449A-081C-4826-A71A-E7A00D632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4575C-6972-4115-B6E3-966F8487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C0E5B-C673-427D-8A43-1F932B60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44037-9C1F-4464-9937-FF4F0865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9346-D3CA-4784-BDD9-41BBADF6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9D4FF-801C-4936-87B9-0A3B749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790AB-48F9-44AD-8D46-EB3D7391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89EEE-0641-45E4-9747-5300FC28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37194-1650-4658-9A6B-AB80F7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30304-875E-470C-B0B9-CC59661B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68A7A1-5991-4C3F-BEB9-9D6AFA11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D86E0-6613-4BCA-A472-C299C9B4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CC979-1B16-4D62-BF9D-BA99D55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C7462-4BFC-4768-83EA-2577781B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98291-343B-4C05-B71D-FB3855E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A6D3C-E9F1-4FAB-8025-BEDEAB35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C6F52-ECCE-4A61-A028-EC0EB614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53C8E-B15B-46EF-91CE-76AD4247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8B855-1811-46B6-B855-0261DA12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565DE-6BBF-44BD-9492-A83E27DA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4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72CAA-33AC-46D0-B709-B00FE5FF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C1300-B9D6-46D9-94FE-7E997FC0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4569-8E8A-4568-9E74-6AF84E80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32894-DA8F-4668-BC7C-3BF2949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EBDBA-BC4E-4211-8708-FD0E4360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CC419-DBDC-49FD-BB82-99776BA7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6625-6262-49EB-9BB3-2E1EF5061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2B8B2-4E35-41EE-97D7-07545132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A146-C303-4170-9BF0-38680FF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2CB99-61C2-4D67-A06D-0AE48B0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FE318-FF37-4D7A-AA44-85FD7AF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4E61-E25B-4429-AD29-D7281D6F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3AE9A-A854-40E6-A966-59EBF566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BD30C-662C-47CF-914C-C31ADC17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89B96-0440-4C79-A6F5-CD11EDB38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2CA07D-A8BC-49EE-A0C4-8543D33E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1E9B2-931C-4E10-B449-FA2CF4D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DF03AB-D556-4FBA-BFCF-6718F3EF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C21366-8652-49A5-B6BB-38648C29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08C6-10C1-466A-8217-25054C3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F3781B-C93E-4789-87EB-2EB1E66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A625B1-C4FE-459B-9374-33D38A00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CABFA-E1FE-4E20-956B-9C8C71A3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ADD94F-88E9-4E75-92E8-70CDF6CE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56609F-3E2C-4016-90A0-5CA50422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FC2A-8E8E-4D1B-9B49-580AFF86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6427F-07A0-491C-ADA7-F0F766D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7F9E-E2F0-4D11-9CC7-43C86FB1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54478-1695-4671-9A11-B47A45AD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76499-F7C3-4CF4-AE72-CEC0BBAE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1388C-6B84-46B7-A6FD-14CEAC76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986A-9AF5-429B-AC28-53B139BC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6E55-5892-42B6-85D9-9D8770EE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CA902-EC18-4DD4-88C0-30D43216E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A4E4E-BBD9-44BD-BF96-D2D8F935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8CA94-626A-4828-A9A0-11F5A506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64829-9A58-417D-81DF-1D8C6E8C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73634-EF38-4039-83D8-D442CF9E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4DBA4-2B9B-4F5D-B97B-7FF45614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91CB8-C13E-4870-83C4-73328067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8965B-D554-4485-AD13-15BB59DCD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074-0DE1-458E-8085-552778364C6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FA4CC-FE8F-40B2-9E52-9DD1D55A8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14B5B-CEC9-4A90-9853-A78B0AAD7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3390-6B80-441D-BC35-CF1CF2485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926466&amp;ref=y" TargetMode="External"/><Relationship Id="rId2" Type="http://schemas.openxmlformats.org/officeDocument/2006/relationships/hyperlink" Target="https://terms.naver.com/entry.naver?docId=926511&amp;ref=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aver?docId=926512&amp;ref=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987B-FD33-41A8-BB50-959A54032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멀티미디어</a:t>
            </a:r>
            <a:r>
              <a:rPr lang="en-US" altLang="ko-KR" dirty="0"/>
              <a:t>/</a:t>
            </a:r>
            <a:r>
              <a:rPr lang="ko-KR" altLang="en-US" dirty="0" err="1"/>
              <a:t>문화콘텐츠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8C0A-424C-4F9B-81F4-05DDF4FDA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3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C77E-836C-42B2-B564-231F33A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관련 대학 학과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02D5-9F25-41C6-AC85-BBE1CFF3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7151-BCAA-408D-8988-BED6BF75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광운대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3234-7DA7-4089-AF09-F4E3B5B8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43F87-F88A-4AA2-A52D-64873189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76" y="681037"/>
            <a:ext cx="4534363" cy="46386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B832E4-1A6A-4857-8FED-F751BF1D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" y="2037189"/>
            <a:ext cx="6401693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6DBEB-742D-47F4-B373-5369A7EAE2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06" t="38629" r="-1045" b="41203"/>
          <a:stretch/>
        </p:blipFill>
        <p:spPr>
          <a:xfrm>
            <a:off x="4696480" y="6131074"/>
            <a:ext cx="4343646" cy="257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FE1D8-1630-4FE4-A31B-DF27A933D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198" b="-5075"/>
          <a:stretch/>
        </p:blipFill>
        <p:spPr>
          <a:xfrm>
            <a:off x="1" y="5669849"/>
            <a:ext cx="4696480" cy="12912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8B6D58-4073-48F1-94B5-132FB884F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36057"/>
            <a:ext cx="469648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D70D-8F27-4183-BA7D-DAFDF78D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성균관대 미디어커뮤니케이션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C397D-5AD6-4370-AE1F-EDE6DF54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6CF85-CBF4-4CEB-97F8-A19ED8A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70" y="3300552"/>
            <a:ext cx="3315163" cy="161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97234E-A8A9-4742-BFFB-11237C57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34" y="2645029"/>
            <a:ext cx="3305636" cy="647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20DAEB-B5CA-4973-B1A8-00B1E15A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4" y="4001294"/>
            <a:ext cx="6858957" cy="1724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F010F-84AD-41CD-A9D5-1C2F9DF34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62" y="1148292"/>
            <a:ext cx="5602227" cy="3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9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ACC6-4C92-4614-BEBF-B9A10DB7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연세대 언론홍보영상학부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60CB5-045C-4AE6-A548-5759933F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D2072-7FE3-4AB1-925B-B34C9148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29131"/>
            <a:ext cx="3062062" cy="36288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67B844-4A51-47BF-B975-C98ED7550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38" y="2971920"/>
            <a:ext cx="5677692" cy="257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B1A652-2CFE-4C54-BB09-C2D3CAB1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38" y="1661958"/>
            <a:ext cx="5677692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7B717D-3E43-40F0-B896-71C9AE14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485" y="5264459"/>
            <a:ext cx="4926799" cy="1504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27DAFA-9EC4-4111-A4BA-CC5ACC8EB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477" y="3404377"/>
            <a:ext cx="6464722" cy="168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FB29-61DC-4501-8F19-B7F398A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EF7A8-119B-424C-A24A-79F167AD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UX</a:t>
            </a:r>
            <a:r>
              <a:rPr lang="ko-KR" altLang="en-US" dirty="0" err="1"/>
              <a:t>디자인컨설턴트</a:t>
            </a:r>
            <a:r>
              <a:rPr lang="en-US" altLang="ko-KR" dirty="0"/>
              <a:t>, </a:t>
            </a:r>
            <a:r>
              <a:rPr lang="ko-KR" altLang="en-US" dirty="0">
                <a:hlinkClick r:id="rId2"/>
              </a:rPr>
              <a:t>가상현실전문가</a:t>
            </a:r>
            <a:r>
              <a:rPr lang="en-US" altLang="ko-KR" dirty="0"/>
              <a:t>, </a:t>
            </a:r>
            <a:r>
              <a:rPr lang="ko-KR" altLang="en-US" dirty="0" err="1"/>
              <a:t>개인미디어콘텐츠제작자</a:t>
            </a:r>
            <a:r>
              <a:rPr lang="en-US" altLang="ko-KR" dirty="0"/>
              <a:t>(</a:t>
            </a:r>
            <a:r>
              <a:rPr lang="ko-KR" altLang="en-US" dirty="0" err="1"/>
              <a:t>크리에이터</a:t>
            </a:r>
            <a:r>
              <a:rPr lang="en-US" altLang="ko-KR" dirty="0"/>
              <a:t>), </a:t>
            </a:r>
            <a:r>
              <a:rPr lang="ko-KR" altLang="en-US" dirty="0">
                <a:hlinkClick r:id="rId3"/>
              </a:rPr>
              <a:t>게임기획자</a:t>
            </a:r>
            <a:r>
              <a:rPr lang="en-US" altLang="ko-KR" dirty="0"/>
              <a:t>, </a:t>
            </a:r>
            <a:r>
              <a:rPr lang="ko-KR" altLang="en-US" dirty="0" err="1"/>
              <a:t>드론콘텐츠전문가</a:t>
            </a:r>
            <a:r>
              <a:rPr lang="en-US" altLang="ko-KR" dirty="0"/>
              <a:t>, </a:t>
            </a:r>
            <a:r>
              <a:rPr lang="ko-KR" altLang="en-US" dirty="0" err="1"/>
              <a:t>디지털큐레이터</a:t>
            </a:r>
            <a:r>
              <a:rPr lang="en-US" altLang="ko-KR" dirty="0"/>
              <a:t>, </a:t>
            </a:r>
            <a:r>
              <a:rPr lang="ko-KR" altLang="en-US" dirty="0" err="1"/>
              <a:t>모바일콘텐츠개발자</a:t>
            </a:r>
            <a:r>
              <a:rPr lang="en-US" altLang="ko-KR" dirty="0"/>
              <a:t>, </a:t>
            </a:r>
            <a:r>
              <a:rPr lang="ko-KR" altLang="en-US" dirty="0" err="1"/>
              <a:t>문화콘텐츠전문가</a:t>
            </a:r>
            <a:r>
              <a:rPr lang="en-US" altLang="ko-KR" dirty="0"/>
              <a:t>, </a:t>
            </a:r>
            <a:r>
              <a:rPr lang="ko-KR" altLang="en-US" dirty="0" err="1"/>
              <a:t>미디어파사드디자이너</a:t>
            </a:r>
            <a:r>
              <a:rPr lang="en-US" altLang="ko-KR" dirty="0"/>
              <a:t>, </a:t>
            </a:r>
            <a:r>
              <a:rPr lang="ko-KR" altLang="en-US" dirty="0"/>
              <a:t>비디오게임디자이너</a:t>
            </a:r>
            <a:r>
              <a:rPr lang="en-US" altLang="ko-KR" dirty="0"/>
              <a:t>, </a:t>
            </a:r>
            <a:r>
              <a:rPr lang="ko-KR" altLang="en-US" dirty="0">
                <a:hlinkClick r:id="rId4"/>
              </a:rPr>
              <a:t>웹프로듀서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9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E56DC-3CA8-4D4C-94A0-D8FE1314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문화콘텐츠</a:t>
            </a:r>
            <a:r>
              <a:rPr lang="ko-KR" altLang="en-US" dirty="0"/>
              <a:t> 진로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34A2F-423A-4624-A0EF-4274F4A6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PD, </a:t>
            </a:r>
            <a:r>
              <a:rPr lang="ko-KR" altLang="en-US" dirty="0"/>
              <a:t>공연기획자</a:t>
            </a:r>
            <a:r>
              <a:rPr lang="en-US" altLang="ko-KR" dirty="0"/>
              <a:t>, </a:t>
            </a:r>
            <a:r>
              <a:rPr lang="ko-KR" altLang="en-US" dirty="0"/>
              <a:t>마케터</a:t>
            </a:r>
            <a:r>
              <a:rPr lang="en-US" altLang="ko-KR" dirty="0"/>
              <a:t>, </a:t>
            </a:r>
            <a:r>
              <a:rPr lang="ko-KR" altLang="en-US" dirty="0"/>
              <a:t>문화비평가</a:t>
            </a:r>
            <a:r>
              <a:rPr lang="en-US" altLang="ko-KR" dirty="0"/>
              <a:t>, </a:t>
            </a:r>
            <a:r>
              <a:rPr lang="ko-KR" altLang="en-US" dirty="0" err="1"/>
              <a:t>문화콘텐츠기획자</a:t>
            </a:r>
            <a:r>
              <a:rPr lang="en-US" altLang="ko-KR" dirty="0"/>
              <a:t>, </a:t>
            </a:r>
            <a:r>
              <a:rPr lang="ko-KR" altLang="en-US" dirty="0"/>
              <a:t>애플리케이션 개발자</a:t>
            </a:r>
          </a:p>
        </p:txBody>
      </p:sp>
    </p:spTree>
    <p:extLst>
      <p:ext uri="{BB962C8B-B14F-4D97-AF65-F5344CB8AC3E}">
        <p14:creationId xmlns:p14="http://schemas.microsoft.com/office/powerpoint/2010/main" val="7545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3475-BBC4-4EB4-A8AA-1D6D6EAD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멀티미디어 관련 대학 학과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F0188-2FF2-4B76-919E-DE8CCDE2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C8A9B7-C8CF-4B06-9549-7FAC5AE0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1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45DDA-C40F-490C-86B1-41DDDC0F7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00" y="2170"/>
            <a:ext cx="4254134" cy="53792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D5829-E86E-4ADB-BE5F-E77C258FB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95" y="5378472"/>
            <a:ext cx="6082934" cy="1482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942BC-70AE-4B8F-9267-532A626B8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535" y="2450638"/>
            <a:ext cx="5844466" cy="292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08788-ED56-4608-97A1-86794D85014A}"/>
              </a:ext>
            </a:extLst>
          </p:cNvPr>
          <p:cNvSpPr txBox="1"/>
          <p:nvPr/>
        </p:nvSpPr>
        <p:spPr>
          <a:xfrm>
            <a:off x="10528917" y="648070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가톨릭대</a:t>
            </a:r>
          </a:p>
        </p:txBody>
      </p:sp>
    </p:spTree>
    <p:extLst>
      <p:ext uri="{BB962C8B-B14F-4D97-AF65-F5344CB8AC3E}">
        <p14:creationId xmlns:p14="http://schemas.microsoft.com/office/powerpoint/2010/main" val="35681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9651-6838-4EBC-828D-83CDD83F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동명대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26271D-6955-4A3F-8980-9AEBF6D45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99878"/>
            <a:ext cx="7640116" cy="562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E6C3F2-D25A-4856-A653-634D6496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389" y="0"/>
            <a:ext cx="6081287" cy="3596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BEBC36-DAE1-4161-A660-C3A8FB58C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1" y="3689663"/>
            <a:ext cx="7630590" cy="914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D7B8F9-7BB0-4006-B883-9C9813425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1" y="4604191"/>
            <a:ext cx="761153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0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45D3-0F12-431E-879D-4B2CB8ED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청운대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808A15-B860-47B3-BF49-90CC72E1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28" y="5486400"/>
            <a:ext cx="10515600" cy="414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DC398B-C004-4ADB-90A8-C9AC665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9529"/>
            <a:ext cx="12192000" cy="478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71248F-3F6C-4418-875E-80EFC698D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9231"/>
            <a:ext cx="12192000" cy="970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BDC496-572C-4813-AB9C-A947C01AE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23" y="4638769"/>
            <a:ext cx="10531810" cy="847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AF8C9-94C9-4B16-85AB-FB73248FDF20}"/>
              </a:ext>
            </a:extLst>
          </p:cNvPr>
          <p:cNvSpPr txBox="1"/>
          <p:nvPr/>
        </p:nvSpPr>
        <p:spPr>
          <a:xfrm>
            <a:off x="2450237" y="1793289"/>
            <a:ext cx="191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홍성캠퍼스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7FCF1-D8C7-4AA2-A978-EC383309100D}"/>
              </a:ext>
            </a:extLst>
          </p:cNvPr>
          <p:cNvSpPr txBox="1"/>
          <p:nvPr/>
        </p:nvSpPr>
        <p:spPr>
          <a:xfrm>
            <a:off x="3622089" y="4136994"/>
            <a:ext cx="316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/>
              <a:t>정원 내 전형 </a:t>
            </a:r>
            <a:r>
              <a:rPr lang="en-US" altLang="ko-KR" dirty="0"/>
              <a:t>(</a:t>
            </a:r>
            <a:r>
              <a:rPr lang="ko-KR" altLang="en-US" dirty="0"/>
              <a:t>인천캠퍼스</a:t>
            </a:r>
            <a:r>
              <a:rPr lang="en-US" altLang="ko-KR" dirty="0"/>
              <a:t>)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45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80C45-3DAA-4D7C-BDC4-69EE7CF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경희대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2081F2-34E1-4D71-B5C4-E88AA1FB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197" y="5444001"/>
            <a:ext cx="5864312" cy="10636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FC4A6-5B1F-4BAE-97EC-9F0F5784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51" y="-339159"/>
            <a:ext cx="6184458" cy="3609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FCD39F-5E54-4871-83DB-11E59352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755" y="3248054"/>
            <a:ext cx="5552846" cy="17604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86AE6-2C5C-49FC-8354-1A79A0615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5" y="2728422"/>
            <a:ext cx="7240010" cy="209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CD02BB-F03B-4DF5-A54A-E8106A88E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12" y="1462696"/>
            <a:ext cx="7259063" cy="1267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5D14F2-7335-4859-AEB6-E8CCD5070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950468"/>
            <a:ext cx="2010056" cy="19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A9E5B5-E1B2-437D-B146-A147255A151D}"/>
              </a:ext>
            </a:extLst>
          </p:cNvPr>
          <p:cNvSpPr txBox="1"/>
          <p:nvPr/>
        </p:nvSpPr>
        <p:spPr>
          <a:xfrm>
            <a:off x="0" y="4570176"/>
            <a:ext cx="19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지균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62632E-091B-4974-9177-B08E603CC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91" y="5151955"/>
            <a:ext cx="5552846" cy="12607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C49FDD-B646-4D7E-AF6E-BE97D6F92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91" y="3454009"/>
            <a:ext cx="2038635" cy="200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002ADE-9C76-4A3D-B963-C6A58A326648}"/>
              </a:ext>
            </a:extLst>
          </p:cNvPr>
          <p:cNvSpPr txBox="1"/>
          <p:nvPr/>
        </p:nvSpPr>
        <p:spPr>
          <a:xfrm>
            <a:off x="109491" y="3151573"/>
            <a:ext cx="145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86A010-36DE-42FA-91F3-95EE7FED7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91" y="3651635"/>
            <a:ext cx="5128145" cy="9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EA25-F613-43CE-8635-6563464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서강대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CD474-505D-4C95-A861-49035F04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44" y="0"/>
            <a:ext cx="5423433" cy="28142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48890D-6C4A-432C-8204-59EE43DB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69" y="3380108"/>
            <a:ext cx="5802649" cy="746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8BA7EB-B3A8-4CEA-A8F5-A9D4625AE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69" y="2807563"/>
            <a:ext cx="5789782" cy="57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F865C-9E82-444B-810B-3DEF15653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23" y="2043162"/>
            <a:ext cx="3829584" cy="400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AB9BC-5663-45AE-ADB0-4BB0E5E52160}"/>
              </a:ext>
            </a:extLst>
          </p:cNvPr>
          <p:cNvSpPr txBox="1"/>
          <p:nvPr/>
        </p:nvSpPr>
        <p:spPr>
          <a:xfrm>
            <a:off x="115410" y="1709166"/>
            <a:ext cx="1606858" cy="38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학교장 추천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0416C2-3149-4B10-95EA-8AE61E357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069" y="1605526"/>
            <a:ext cx="2715004" cy="419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05E4B-2397-46CB-9072-889D04BE4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23" y="2424879"/>
            <a:ext cx="5789782" cy="1517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FA32D2-AD92-4F8E-A02C-2C85098E4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0" y="3927395"/>
            <a:ext cx="5726456" cy="979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A8A059-7193-41E7-BF60-49892930A0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3269" y="5322169"/>
            <a:ext cx="3924848" cy="1238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201AD8-CE7D-4920-8D3F-E6C5E2091570}"/>
              </a:ext>
            </a:extLst>
          </p:cNvPr>
          <p:cNvSpPr txBox="1"/>
          <p:nvPr/>
        </p:nvSpPr>
        <p:spPr>
          <a:xfrm>
            <a:off x="6343269" y="4906834"/>
            <a:ext cx="154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59E381-56B3-4E3F-BB41-B070493AC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3269" y="6553846"/>
            <a:ext cx="422969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멀티미디어/문화콘텐츠</vt:lpstr>
      <vt:lpstr>멀티미디어 진로</vt:lpstr>
      <vt:lpstr>문화콘텐츠 진로</vt:lpstr>
      <vt:lpstr>멀티미디어 관련 대학 학과</vt:lpstr>
      <vt:lpstr>PowerPoint 프레젠테이션</vt:lpstr>
      <vt:lpstr>동명대</vt:lpstr>
      <vt:lpstr>청운대</vt:lpstr>
      <vt:lpstr>경희대</vt:lpstr>
      <vt:lpstr>서강대</vt:lpstr>
      <vt:lpstr>문화콘텐츠 관련 대학 학과</vt:lpstr>
      <vt:lpstr>광운대</vt:lpstr>
      <vt:lpstr>성균관대 미디어커뮤니케이션</vt:lpstr>
      <vt:lpstr>연세대 언론홍보영상학부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</dc:creator>
  <cp:lastModifiedBy>oo</cp:lastModifiedBy>
  <cp:revision>11</cp:revision>
  <dcterms:created xsi:type="dcterms:W3CDTF">2022-06-03T13:43:09Z</dcterms:created>
  <dcterms:modified xsi:type="dcterms:W3CDTF">2022-06-03T16:02:07Z</dcterms:modified>
</cp:coreProperties>
</file>