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470"/>
    <a:srgbClr val="B3923F"/>
    <a:srgbClr val="4E983A"/>
    <a:srgbClr val="1D6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DD63-EE7B-4CD5-A418-CFC8321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554947"/>
            <a:ext cx="6807204" cy="2803989"/>
          </a:xfrm>
        </p:spPr>
        <p:txBody>
          <a:bodyPr/>
          <a:lstStyle/>
          <a:p>
            <a:r>
              <a:rPr lang="en-US" altLang="ko-KR" dirty="0"/>
              <a:t>Do Choose.</a:t>
            </a:r>
            <a:br>
              <a:rPr lang="en-US" altLang="ko-KR" dirty="0"/>
            </a:br>
            <a:r>
              <a:rPr lang="en-US" altLang="ko-KR" dirty="0"/>
              <a:t>And do exist.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159894-2B43-4A05-8262-0DD329480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36037"/>
            <a:ext cx="12268940" cy="5859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Yeong-</a:t>
            </a:r>
            <a:r>
              <a:rPr lang="en-US" altLang="ko-KR" sz="2800" dirty="0" err="1">
                <a:solidFill>
                  <a:schemeClr val="bg1"/>
                </a:solidFill>
              </a:rPr>
              <a:t>wook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Joo</a:t>
            </a:r>
            <a:r>
              <a:rPr lang="en-US" altLang="ko-KR" sz="2800" dirty="0">
                <a:solidFill>
                  <a:schemeClr val="bg1"/>
                </a:solidFill>
              </a:rPr>
              <a:t> gives you a unforgettable presentation today.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8A2CF0C-E070-4B11-A084-257007E2EF72}"/>
              </a:ext>
            </a:extLst>
          </p:cNvPr>
          <p:cNvSpPr txBox="1">
            <a:spLocks/>
          </p:cNvSpPr>
          <p:nvPr/>
        </p:nvSpPr>
        <p:spPr>
          <a:xfrm>
            <a:off x="7230369" y="4956824"/>
            <a:ext cx="2623845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20619 Yeong-</a:t>
            </a:r>
            <a:r>
              <a:rPr lang="en-US" altLang="ko-KR" dirty="0" err="1"/>
              <a:t>wook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EDFC46-ED12-4061-AC7A-4DAD07BC268D}"/>
              </a:ext>
            </a:extLst>
          </p:cNvPr>
          <p:cNvSpPr txBox="1">
            <a:spLocks/>
          </p:cNvSpPr>
          <p:nvPr/>
        </p:nvSpPr>
        <p:spPr>
          <a:xfrm>
            <a:off x="1295401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“Life is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hoice between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irth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eath”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BEDAF0-A693-42A6-A363-4FCBF5C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“Life is </a:t>
            </a:r>
            <a:r>
              <a:rPr lang="en-US" altLang="ko-KR" dirty="0">
                <a:solidFill>
                  <a:srgbClr val="4E983A"/>
                </a:solidFill>
              </a:rPr>
              <a:t>C</a:t>
            </a:r>
            <a:r>
              <a:rPr lang="en-US" altLang="ko-KR" dirty="0"/>
              <a:t> between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B1E69-DDEB-44C3-9D29-25B3B3A5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ko-KR" dirty="0"/>
              <a:t>Existentialism philosopher, Jean Paul Sartre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*Existentialism : </a:t>
            </a:r>
            <a:r>
              <a:rPr lang="ko-KR" altLang="en-US" dirty="0"/>
              <a:t>실존주의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*Philosopher : </a:t>
            </a:r>
            <a:r>
              <a:rPr lang="ko-KR" altLang="en-US" dirty="0"/>
              <a:t>철학자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4A175B-E74D-49D8-A060-25F3FDC2F5EB}"/>
              </a:ext>
            </a:extLst>
          </p:cNvPr>
          <p:cNvSpPr txBox="1">
            <a:spLocks/>
          </p:cNvSpPr>
          <p:nvPr/>
        </p:nvSpPr>
        <p:spPr>
          <a:xfrm>
            <a:off x="8825144" y="1849434"/>
            <a:ext cx="2257884" cy="51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/>
              <a:t>- Jean Paul Sartre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48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1C59-4E4C-4608-8B77-EF6E5F5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</a:t>
            </a:r>
            <a:r>
              <a:rPr lang="en-US" altLang="ko-KR" dirty="0">
                <a:solidFill>
                  <a:srgbClr val="B3923F"/>
                </a:solidFill>
              </a:rPr>
              <a:t>B</a:t>
            </a:r>
            <a:r>
              <a:rPr lang="en-US" altLang="ko-KR" dirty="0"/>
              <a:t>irth and </a:t>
            </a:r>
            <a:r>
              <a:rPr lang="en-US" altLang="ko-KR" dirty="0">
                <a:solidFill>
                  <a:srgbClr val="2E4470"/>
                </a:solidFill>
              </a:rPr>
              <a:t>D</a:t>
            </a:r>
            <a:r>
              <a:rPr lang="en-US" altLang="ko-KR" dirty="0"/>
              <a:t>eath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DF0A-12D4-416C-A864-C9646D54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dirty="0"/>
              <a:t>Just human being be existed.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dirty="0"/>
              <a:t>We</a:t>
            </a:r>
            <a:r>
              <a:rPr lang="ko-KR" altLang="en-US" sz="3000" dirty="0"/>
              <a:t> </a:t>
            </a:r>
            <a:r>
              <a:rPr lang="en-US" altLang="ko-KR" sz="3000" dirty="0"/>
              <a:t>are</a:t>
            </a:r>
            <a:r>
              <a:rPr lang="ko-KR" altLang="en-US" sz="3000" dirty="0"/>
              <a:t> </a:t>
            </a:r>
            <a:r>
              <a:rPr lang="en-US" altLang="ko-KR" sz="3000" dirty="0"/>
              <a:t>all</a:t>
            </a:r>
            <a:r>
              <a:rPr lang="ko-KR" altLang="en-US" sz="3000" dirty="0"/>
              <a:t> </a:t>
            </a:r>
            <a:r>
              <a:rPr lang="en-US" altLang="ko-KR" sz="3000" dirty="0"/>
              <a:t>mortal.</a:t>
            </a:r>
          </a:p>
          <a:p>
            <a:pPr marL="0" indent="0" algn="r">
              <a:buNone/>
            </a:pPr>
            <a:r>
              <a:rPr lang="en-US" altLang="ko-KR" dirty="0"/>
              <a:t>*Human being : </a:t>
            </a:r>
            <a:r>
              <a:rPr lang="ko-KR" altLang="en-US" dirty="0"/>
              <a:t>인간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*Mortal : </a:t>
            </a:r>
            <a:r>
              <a:rPr lang="ko-KR" altLang="en-US" dirty="0" err="1"/>
              <a:t>필멸적인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7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AC6-E951-447F-A4FD-36EF54DA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Choice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97D-4962-4263-819E-9BA2F716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Every morning, we choose if we get up or not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 whether or not we go to school.</a:t>
            </a:r>
          </a:p>
          <a:p>
            <a:pPr marL="0" indent="0" algn="ctr">
              <a:lnSpc>
                <a:spcPct val="40000"/>
              </a:lnSpc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Every piece of time, we choose if we live or die in this absurd world.</a:t>
            </a:r>
          </a:p>
          <a:p>
            <a:pPr marL="0" indent="0" algn="ctr">
              <a:lnSpc>
                <a:spcPct val="4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And, from our every choices do we define nature of us, essence of us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ko-KR" dirty="0"/>
              <a:t>and meaning of our life.</a:t>
            </a:r>
          </a:p>
          <a:p>
            <a:pPr marL="0" indent="0" algn="r">
              <a:buNone/>
            </a:pPr>
            <a:r>
              <a:rPr lang="en-US" altLang="ko-KR" dirty="0"/>
              <a:t>*Absurd : </a:t>
            </a:r>
            <a:r>
              <a:rPr lang="ko-KR" altLang="en-US" dirty="0"/>
              <a:t>부조리한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3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EF3CDA1-46B2-4DBE-9AC5-D392A015A039}"/>
              </a:ext>
            </a:extLst>
          </p:cNvPr>
          <p:cNvSpPr txBox="1">
            <a:spLocks/>
          </p:cNvSpPr>
          <p:nvPr/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Pencil</a:t>
            </a:r>
            <a:r>
              <a:rPr lang="en-US" altLang="ko-KR" dirty="0"/>
              <a:t> - be made without its </a:t>
            </a:r>
            <a:r>
              <a:rPr lang="en-US" altLang="ko-KR" dirty="0" err="1"/>
              <a:t>willness</a:t>
            </a:r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Me</a:t>
            </a:r>
            <a:r>
              <a:rPr lang="en-US" altLang="ko-KR" dirty="0"/>
              <a:t> - be born without my </a:t>
            </a:r>
            <a:r>
              <a:rPr lang="en-US" altLang="ko-KR" dirty="0" err="1"/>
              <a:t>willness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*Essence : </a:t>
            </a:r>
            <a:r>
              <a:rPr lang="ko-KR" altLang="en-US" dirty="0"/>
              <a:t>본질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870CC1-E8FE-4E32-9D4C-6323132A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Pencil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C00000"/>
                </a:solidFill>
              </a:rPr>
              <a:t>Me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19E2D-238B-4598-8319-D9DDF004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086" y="2556932"/>
            <a:ext cx="4842389" cy="4910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but already has its essence: its purpose.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97F168-31B6-4EF1-A5D9-BF8C36F818F3}"/>
              </a:ext>
            </a:extLst>
          </p:cNvPr>
          <p:cNvSpPr txBox="1">
            <a:spLocks/>
          </p:cNvSpPr>
          <p:nvPr/>
        </p:nvSpPr>
        <p:spPr>
          <a:xfrm>
            <a:off x="5673211" y="3073399"/>
            <a:ext cx="2812027" cy="49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but have no purpose.</a:t>
            </a:r>
          </a:p>
        </p:txBody>
      </p:sp>
    </p:spTree>
    <p:extLst>
      <p:ext uri="{BB962C8B-B14F-4D97-AF65-F5344CB8AC3E}">
        <p14:creationId xmlns:p14="http://schemas.microsoft.com/office/powerpoint/2010/main" val="8831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5ECC9-C70E-458F-97CC-7461DE50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"Existence precedes essence"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12066-0D1C-4574-A195-E8994641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실존은 본질에 우선한다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*Precede : </a:t>
            </a:r>
            <a:r>
              <a:rPr lang="ko-KR" altLang="en-US" dirty="0"/>
              <a:t>앞서다</a:t>
            </a:r>
            <a:r>
              <a:rPr lang="en-US" altLang="ko-KR" dirty="0"/>
              <a:t>, </a:t>
            </a:r>
            <a:r>
              <a:rPr lang="ko-KR" altLang="en-US" dirty="0"/>
              <a:t>선행하다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E8686-801A-42F1-96CA-59F8D764BC0F}"/>
              </a:ext>
            </a:extLst>
          </p:cNvPr>
          <p:cNvSpPr/>
          <p:nvPr/>
        </p:nvSpPr>
        <p:spPr>
          <a:xfrm>
            <a:off x="8838469" y="1864944"/>
            <a:ext cx="20581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ko-KR" sz="2200" dirty="0"/>
              <a:t>Jean</a:t>
            </a:r>
            <a:r>
              <a:rPr lang="ko-KR" altLang="en-US" sz="2200" dirty="0"/>
              <a:t> </a:t>
            </a:r>
            <a:r>
              <a:rPr lang="en-US" altLang="ko-KR" sz="2200" dirty="0"/>
              <a:t>Paul</a:t>
            </a:r>
            <a:r>
              <a:rPr lang="ko-KR" altLang="en-US" sz="2200" dirty="0"/>
              <a:t> </a:t>
            </a:r>
            <a:r>
              <a:rPr lang="en-US" altLang="ko-KR" sz="2200" dirty="0"/>
              <a:t>Sartre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5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336-D1D3-4ADD-9E68-66E13E05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ko-KR" dirty="0"/>
              <a:t>“Good, tell them I've had a wonderful life”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F1A3B-4251-483A-B5C3-A2BC264C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want you to notice your </a:t>
            </a:r>
            <a:r>
              <a:rPr lang="en-US" altLang="ko-KR" dirty="0" err="1"/>
              <a:t>choiceble</a:t>
            </a:r>
            <a:r>
              <a:rPr lang="en-US" altLang="ko-KR" dirty="0"/>
              <a:t> life, and make your </a:t>
            </a:r>
            <a:r>
              <a:rPr lang="en-US" altLang="ko-KR" sz="2800" dirty="0"/>
              <a:t>wonderful</a:t>
            </a:r>
            <a:r>
              <a:rPr lang="en-US" altLang="ko-KR" dirty="0"/>
              <a:t> life.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63D23C-3C69-4130-B588-AF1C835683F0}"/>
              </a:ext>
            </a:extLst>
          </p:cNvPr>
          <p:cNvSpPr/>
          <p:nvPr/>
        </p:nvSpPr>
        <p:spPr>
          <a:xfrm>
            <a:off x="8327922" y="1884608"/>
            <a:ext cx="27923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- Ludwig Wittgenstein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48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DD63-EE7B-4CD5-A418-CFC832166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554947"/>
            <a:ext cx="6807204" cy="2803989"/>
          </a:xfrm>
        </p:spPr>
        <p:txBody>
          <a:bodyPr/>
          <a:lstStyle/>
          <a:p>
            <a:r>
              <a:rPr lang="en-US" altLang="ko-KR" dirty="0"/>
              <a:t>Do Choose.</a:t>
            </a:r>
            <a:br>
              <a:rPr lang="en-US" altLang="ko-KR" dirty="0"/>
            </a:br>
            <a:r>
              <a:rPr lang="en-US" altLang="ko-KR" dirty="0"/>
              <a:t>And do exist.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8A2CF0C-E070-4B11-A084-257007E2EF72}"/>
              </a:ext>
            </a:extLst>
          </p:cNvPr>
          <p:cNvSpPr txBox="1">
            <a:spLocks/>
          </p:cNvSpPr>
          <p:nvPr/>
        </p:nvSpPr>
        <p:spPr>
          <a:xfrm>
            <a:off x="7230369" y="4956824"/>
            <a:ext cx="2623845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20619 Yeong-</a:t>
            </a:r>
            <a:r>
              <a:rPr lang="en-US" altLang="ko-KR" dirty="0" err="1"/>
              <a:t>wook</a:t>
            </a:r>
            <a:r>
              <a:rPr lang="en-US" altLang="ko-KR" dirty="0"/>
              <a:t> </a:t>
            </a:r>
            <a:r>
              <a:rPr lang="en-US" altLang="ko-KR" dirty="0" err="1"/>
              <a:t>Joo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160C9A2-0CE1-42F3-9E73-A8721177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470" y="3184864"/>
            <a:ext cx="12268940" cy="488271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Thank you for listening!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226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바탕</vt:lpstr>
      <vt:lpstr>돋움</vt:lpstr>
      <vt:lpstr>Garamond</vt:lpstr>
      <vt:lpstr>Arial</vt:lpstr>
      <vt:lpstr>자연주의</vt:lpstr>
      <vt:lpstr>Do Choose. And do exist.</vt:lpstr>
      <vt:lpstr>“Life is C between B and D”</vt:lpstr>
      <vt:lpstr>About Birth and Death</vt:lpstr>
      <vt:lpstr>About Choice</vt:lpstr>
      <vt:lpstr>Pencil and Me</vt:lpstr>
      <vt:lpstr>"Existence precedes essence"</vt:lpstr>
      <vt:lpstr>“Good, tell them I've had a wonderful life”</vt:lpstr>
      <vt:lpstr>Do Choose. And do exist.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Choose. And do exist.</dc:title>
  <dc:creator>oo</dc:creator>
  <cp:lastModifiedBy>oo</cp:lastModifiedBy>
  <cp:revision>18</cp:revision>
  <dcterms:created xsi:type="dcterms:W3CDTF">2022-03-26T12:34:57Z</dcterms:created>
  <dcterms:modified xsi:type="dcterms:W3CDTF">2022-03-26T13:37:48Z</dcterms:modified>
</cp:coreProperties>
</file>