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88" autoAdjust="0"/>
  </p:normalViewPr>
  <p:slideViewPr>
    <p:cSldViewPr snapToGrid="0" showGuides="1">
      <p:cViewPr varScale="1">
        <p:scale>
          <a:sx n="120" d="100"/>
          <a:sy n="120" d="100"/>
        </p:scale>
        <p:origin x="-1338" y="-108"/>
      </p:cViewPr>
      <p:guideLst>
        <p:guide orient="horz" pos="4319"/>
        <p:guide pos="2879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-36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2B24-E377-4C55-8065-DE7869883D78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29769-6F57-4D35-B6DE-12BC63E641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06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9769-6F57-4D35-B6DE-12BC63E641DB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0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9769-6F57-4D35-B6DE-12BC63E641D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0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9769-6F57-4D35-B6DE-12BC63E641D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0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855-DFF2-42F8-AC26-EDF7851C8BAC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BCE7-ECE6-4553-8371-7DFECFF8714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/>
          <p:cNvSpPr/>
          <p:nvPr userDrawn="1"/>
        </p:nvSpPr>
        <p:spPr>
          <a:xfrm>
            <a:off x="5367339" y="157957"/>
            <a:ext cx="3635412" cy="5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2" descr="I:\7993 Akquisitionsunterlagen\000 Allgemeines\Logos\Logo_hohe auflösu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951" y="224988"/>
            <a:ext cx="1794813" cy="3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I:\7993 Akquisitionsunterlagen\000 Allgemeines\Logos\jauslin steble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222" y="222574"/>
            <a:ext cx="1623277" cy="29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majestix\home$\fischer\Desktop\EPSI\epsi5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4" y="157480"/>
            <a:ext cx="5237170" cy="5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5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855-DFF2-42F8-AC26-EDF7851C8BAC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BCE7-ECE6-4553-8371-7DFECFF871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305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855-DFF2-42F8-AC26-EDF7851C8BAC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BCE7-ECE6-4553-8371-7DFECFF871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83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855-DFF2-42F8-AC26-EDF7851C8BAC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BCE7-ECE6-4553-8371-7DFECFF871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871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855-DFF2-42F8-AC26-EDF7851C8BAC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BCE7-ECE6-4553-8371-7DFECFF871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645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855-DFF2-42F8-AC26-EDF7851C8BAC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BCE7-ECE6-4553-8371-7DFECFF871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73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855-DFF2-42F8-AC26-EDF7851C8BAC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BCE7-ECE6-4553-8371-7DFECFF871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371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855-DFF2-42F8-AC26-EDF7851C8BAC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BCE7-ECE6-4553-8371-7DFECFF871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279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855-DFF2-42F8-AC26-EDF7851C8BAC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BCE7-ECE6-4553-8371-7DFECFF871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76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855-DFF2-42F8-AC26-EDF7851C8BAC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BCE7-ECE6-4553-8371-7DFECFF871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36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855-DFF2-42F8-AC26-EDF7851C8BAC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BCE7-ECE6-4553-8371-7DFECFF871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18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90000"/>
                <a:alpha val="65000"/>
              </a:schemeClr>
            </a:gs>
            <a:gs pos="100000">
              <a:schemeClr val="bg1"/>
            </a:gs>
            <a:gs pos="100000">
              <a:schemeClr val="accent1">
                <a:tint val="23500"/>
                <a:satMod val="160000"/>
                <a:lumMod val="17000"/>
                <a:lumOff val="8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3855-DFF2-42F8-AC26-EDF7851C8BAC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BCE7-ECE6-4553-8371-7DFECFF871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238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100000"/>
              </a:schemeClr>
            </a:gs>
            <a:gs pos="0">
              <a:schemeClr val="bg2">
                <a:lumMod val="90000"/>
                <a:alpha val="65000"/>
              </a:schemeClr>
            </a:gs>
            <a:gs pos="100000">
              <a:schemeClr val="bg2">
                <a:lumMod val="90000"/>
                <a:alpha val="65000"/>
              </a:schemeClr>
            </a:gs>
            <a:gs pos="100000">
              <a:schemeClr val="accent1">
                <a:tint val="23500"/>
                <a:satMod val="160000"/>
                <a:lumMod val="17000"/>
                <a:lumOff val="8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4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4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3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Aegerter &amp; Bosshardt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Michel</dc:creator>
  <cp:lastModifiedBy>Fischer Michel</cp:lastModifiedBy>
  <cp:revision>6</cp:revision>
  <dcterms:created xsi:type="dcterms:W3CDTF">2014-01-10T08:08:54Z</dcterms:created>
  <dcterms:modified xsi:type="dcterms:W3CDTF">2014-01-10T12:10:57Z</dcterms:modified>
</cp:coreProperties>
</file>