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  <a:srgbClr val="FFCC99"/>
    <a:srgbClr val="FF9999"/>
    <a:srgbClr val="FF66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00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2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85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68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865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92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0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43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2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93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0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8F1-2AE5-4317-B2F5-7CD0232AEAB9}" type="datetimeFigureOut">
              <a:rPr lang="de-CH" smtClean="0"/>
              <a:t>01.07.2021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4C35-1A3B-4123-81F6-6E470A56C9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0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ussdiagramm: Prozess 18"/>
          <p:cNvSpPr/>
          <p:nvPr/>
        </p:nvSpPr>
        <p:spPr>
          <a:xfrm>
            <a:off x="762001" y="469901"/>
            <a:ext cx="10731500" cy="589357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Flussdiagramm: Prozess 19"/>
          <p:cNvSpPr/>
          <p:nvPr/>
        </p:nvSpPr>
        <p:spPr>
          <a:xfrm>
            <a:off x="905069" y="2859831"/>
            <a:ext cx="10422294" cy="3377683"/>
          </a:xfrm>
          <a:prstGeom prst="flowChartProcess">
            <a:avLst/>
          </a:prstGeom>
          <a:solidFill>
            <a:srgbClr val="FCEEE4"/>
          </a:solidFill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Flussdiagramm: Prozess 6"/>
          <p:cNvSpPr/>
          <p:nvPr/>
        </p:nvSpPr>
        <p:spPr>
          <a:xfrm>
            <a:off x="1539551" y="749300"/>
            <a:ext cx="9144001" cy="196339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MK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524000" y="3022033"/>
            <a:ext cx="1844351" cy="2949560"/>
          </a:xfrm>
          <a:prstGeom prst="flowChartProcess">
            <a:avLst/>
          </a:prstGeom>
          <a:solidFill>
            <a:srgbClr val="FF99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AP Lärmschutz</a:t>
            </a:r>
            <a:endParaRPr lang="de-CH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el 7"/>
          <p:cNvSpPr txBox="1">
            <a:spLocks/>
          </p:cNvSpPr>
          <p:nvPr/>
        </p:nvSpPr>
        <p:spPr>
          <a:xfrm>
            <a:off x="3614058" y="3781471"/>
            <a:ext cx="1436913" cy="2190122"/>
          </a:xfrm>
          <a:prstGeom prst="flowChartProcess">
            <a:avLst/>
          </a:prstGeom>
          <a:solidFill>
            <a:srgbClr val="FFCC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</a:rPr>
              <a:t>AP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</a:rPr>
              <a:t>Installationen</a:t>
            </a:r>
          </a:p>
          <a:p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</a:rPr>
              <a:t>(inkl. LE übergeordnet + Streckenbauwerke Druckleitungen)</a:t>
            </a:r>
            <a:endParaRPr lang="de-CH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el 7"/>
          <p:cNvSpPr txBox="1">
            <a:spLocks/>
          </p:cNvSpPr>
          <p:nvPr/>
        </p:nvSpPr>
        <p:spPr>
          <a:xfrm>
            <a:off x="5296677" y="3781471"/>
            <a:ext cx="3007567" cy="2205184"/>
          </a:xfrm>
          <a:prstGeom prst="flowChartProcess">
            <a:avLst/>
          </a:prstGeom>
          <a:solidFill>
            <a:srgbClr val="FFCC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AP SABA</a:t>
            </a:r>
          </a:p>
          <a:p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2000" dirty="0" err="1" smtClean="0">
                <a:solidFill>
                  <a:schemeClr val="bg1">
                    <a:lumMod val="50000"/>
                  </a:schemeClr>
                </a:solidFill>
              </a:rPr>
              <a:t>inkl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 LE </a:t>
            </a:r>
            <a:r>
              <a:rPr lang="de-CH" sz="2000" dirty="0" err="1" smtClean="0">
                <a:solidFill>
                  <a:schemeClr val="bg1">
                    <a:lumMod val="50000"/>
                  </a:schemeClr>
                </a:solidFill>
              </a:rPr>
              <a:t>Stao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 SABA/PW)</a:t>
            </a:r>
            <a:endParaRPr lang="de-CH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itel 7"/>
          <p:cNvSpPr txBox="1">
            <a:spLocks/>
          </p:cNvSpPr>
          <p:nvPr/>
        </p:nvSpPr>
        <p:spPr>
          <a:xfrm>
            <a:off x="8581054" y="3787620"/>
            <a:ext cx="2077614" cy="2205185"/>
          </a:xfrm>
          <a:prstGeom prst="flowChartProcess">
            <a:avLst/>
          </a:prstGeom>
          <a:solidFill>
            <a:srgbClr val="FFCC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AP Bypass Kreisel</a:t>
            </a:r>
          </a:p>
          <a:p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2000" dirty="0" err="1" smtClean="0">
                <a:solidFill>
                  <a:schemeClr val="bg1">
                    <a:lumMod val="50000"/>
                  </a:schemeClr>
                </a:solidFill>
              </a:rPr>
              <a:t>inkl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 LE </a:t>
            </a:r>
            <a:r>
              <a:rPr lang="de-CH" sz="2000" dirty="0" err="1" smtClean="0">
                <a:solidFill>
                  <a:schemeClr val="bg1">
                    <a:lumMod val="50000"/>
                  </a:schemeClr>
                </a:solidFill>
              </a:rPr>
              <a:t>Stao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lussdiagramm: Prozess 12"/>
          <p:cNvSpPr/>
          <p:nvPr/>
        </p:nvSpPr>
        <p:spPr>
          <a:xfrm>
            <a:off x="1803919" y="1126541"/>
            <a:ext cx="8615264" cy="43974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TP0 (Synthese)</a:t>
            </a:r>
            <a:endParaRPr lang="de-CH" dirty="0"/>
          </a:p>
        </p:txBody>
      </p:sp>
      <p:sp>
        <p:nvSpPr>
          <p:cNvPr id="14" name="Flussdiagramm: Prozess 13"/>
          <p:cNvSpPr/>
          <p:nvPr/>
        </p:nvSpPr>
        <p:spPr>
          <a:xfrm>
            <a:off x="1816359" y="1808278"/>
            <a:ext cx="2102498" cy="66241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TP1</a:t>
            </a:r>
            <a:endParaRPr lang="de-CH" dirty="0"/>
          </a:p>
        </p:txBody>
      </p:sp>
      <p:sp>
        <p:nvSpPr>
          <p:cNvPr id="15" name="Flussdiagramm: Prozess 14"/>
          <p:cNvSpPr/>
          <p:nvPr/>
        </p:nvSpPr>
        <p:spPr>
          <a:xfrm>
            <a:off x="4195665" y="1816166"/>
            <a:ext cx="1915887" cy="66241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TP2</a:t>
            </a:r>
            <a:endParaRPr lang="de-CH" dirty="0"/>
          </a:p>
        </p:txBody>
      </p:sp>
      <p:sp>
        <p:nvSpPr>
          <p:cNvPr id="16" name="Flussdiagramm: Prozess 15"/>
          <p:cNvSpPr/>
          <p:nvPr/>
        </p:nvSpPr>
        <p:spPr>
          <a:xfrm>
            <a:off x="6388360" y="1808278"/>
            <a:ext cx="1915885" cy="66241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TP3</a:t>
            </a:r>
            <a:endParaRPr lang="de-CH" dirty="0"/>
          </a:p>
        </p:txBody>
      </p:sp>
      <p:sp>
        <p:nvSpPr>
          <p:cNvPr id="17" name="Flussdiagramm: Prozess 16"/>
          <p:cNvSpPr/>
          <p:nvPr/>
        </p:nvSpPr>
        <p:spPr>
          <a:xfrm>
            <a:off x="8581054" y="1808278"/>
            <a:ext cx="1850570" cy="66241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TP4 inkl. GHGW</a:t>
            </a:r>
            <a:endParaRPr lang="de-CH" dirty="0"/>
          </a:p>
        </p:txBody>
      </p:sp>
      <p:sp>
        <p:nvSpPr>
          <p:cNvPr id="21" name="Titel 7"/>
          <p:cNvSpPr txBox="1">
            <a:spLocks/>
          </p:cNvSpPr>
          <p:nvPr/>
        </p:nvSpPr>
        <p:spPr>
          <a:xfrm>
            <a:off x="3614058" y="3022033"/>
            <a:ext cx="7044610" cy="597236"/>
          </a:xfrm>
          <a:prstGeom prst="flowChartProcess">
            <a:avLst/>
          </a:prstGeom>
          <a:solidFill>
            <a:srgbClr val="FFCC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AP Installationen</a:t>
            </a:r>
          </a:p>
          <a:p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Sammlung MK-Anteile und weiteres aus SABA/Kreisel (</a:t>
            </a:r>
            <a:r>
              <a:rPr lang="de-CH" sz="2000" dirty="0" err="1" smtClean="0">
                <a:solidFill>
                  <a:schemeClr val="bg1">
                    <a:lumMod val="50000"/>
                  </a:schemeClr>
                </a:solidFill>
              </a:rPr>
              <a:t>Stao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8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AP Lärmschutz</vt:lpstr>
    </vt:vector>
  </TitlesOfParts>
  <Company>Aegerter &amp; Bosshardt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Lärmschutz</dc:title>
  <dc:creator>Fuchs Christian</dc:creator>
  <cp:lastModifiedBy>Fuchs Christian</cp:lastModifiedBy>
  <cp:revision>7</cp:revision>
  <dcterms:created xsi:type="dcterms:W3CDTF">2021-07-01T08:14:02Z</dcterms:created>
  <dcterms:modified xsi:type="dcterms:W3CDTF">2021-07-01T12:03:27Z</dcterms:modified>
</cp:coreProperties>
</file>