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5" r:id="rId6"/>
    <p:sldId id="266" r:id="rId7"/>
    <p:sldId id="264" r:id="rId8"/>
    <p:sldId id="259" r:id="rId9"/>
    <p:sldId id="262" r:id="rId10"/>
    <p:sldId id="263" r:id="rId11"/>
    <p:sldId id="267" r:id="rId12"/>
    <p:sldId id="268" r:id="rId13"/>
    <p:sldId id="260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159E4-0D72-4432-9649-CBA274A7DA95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05B10-F857-4066-8ACC-45E662EE3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1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6345-B556-4B0B-8C2B-4CDBD4F97F34}" type="datetime1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2F6FDC4C-71C5-4325-A15F-7673484403C8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70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41BF-1B98-4570-89D1-7AD0017F4F98}" type="datetime1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72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221A5-F5E0-469C-A3CD-23AF704935F9}" type="datetime1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57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513-A57E-406D-ABFE-178C3E8FD60E}" type="datetime1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74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8E8-4BEF-4180-AF35-DED93236EEAF}" type="datetime1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09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8EE0-D803-4A30-9918-CE3A612EBC26}" type="datetime1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8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FEFE-9862-4144-9EAD-D878D5499330}" type="datetime1">
              <a:rPr lang="en-GB" smtClean="0"/>
              <a:t>18/01/2024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6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B0F9-0557-48AB-A3A1-BD67D7434D6B}" type="datetime1">
              <a:rPr lang="en-GB" smtClean="0"/>
              <a:t>18/01/2024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03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B4EE-1DDD-4655-80CF-68536D2B6753}" type="datetime1">
              <a:rPr lang="en-GB" smtClean="0"/>
              <a:t>18/01/2024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06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1AA26F-31D5-4EF1-8120-E528E1D59FDC}" type="datetime1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6FDC4C-71C5-4325-A15F-767348440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4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893F-F5BE-4EC9-8CB4-B99281E0E63E}" type="datetime1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1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05088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EE0DF8-B4F4-4506-AFB0-4F3BAA164355}" type="datetime1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fld id="{2F6FDC4C-71C5-4325-A15F-7673484403C8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48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48B9-A11B-02DE-6788-95D779CC3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ĐỒ ÁN</a:t>
            </a:r>
            <a:br>
              <a:rPr lang="en-GB" dirty="0"/>
            </a:br>
            <a:r>
              <a:rPr lang="en-GB" dirty="0"/>
              <a:t>LẬP TRÌNH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5C80F-2E94-3B16-E4CA-C2DBAF3B4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GB" sz="2000" dirty="0" err="1">
                <a:solidFill>
                  <a:schemeClr val="tx1"/>
                </a:solidFill>
              </a:rPr>
              <a:t>Giảng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viên</a:t>
            </a:r>
            <a:r>
              <a:rPr lang="en-GB" sz="2000" dirty="0">
                <a:solidFill>
                  <a:schemeClr val="tx1"/>
                </a:solidFill>
              </a:rPr>
              <a:t>: Vũ Minh Sang</a:t>
            </a:r>
          </a:p>
          <a:p>
            <a:pPr algn="r"/>
            <a:r>
              <a:rPr lang="en-GB" sz="2000" dirty="0">
                <a:solidFill>
                  <a:schemeClr val="tx1"/>
                </a:solidFill>
              </a:rPr>
              <a:t>SINH VIÊN THỰC HIỆN</a:t>
            </a:r>
          </a:p>
          <a:p>
            <a:pPr algn="r"/>
            <a:r>
              <a:rPr lang="en-GB" sz="2000" dirty="0">
                <a:solidFill>
                  <a:schemeClr val="tx1"/>
                </a:solidFill>
              </a:rPr>
              <a:t>Đinh </a:t>
            </a:r>
            <a:r>
              <a:rPr lang="en-GB" sz="2000" dirty="0" err="1">
                <a:solidFill>
                  <a:schemeClr val="tx1"/>
                </a:solidFill>
              </a:rPr>
              <a:t>Nguyên</a:t>
            </a:r>
            <a:r>
              <a:rPr lang="en-GB" sz="2000" dirty="0">
                <a:solidFill>
                  <a:schemeClr val="tx1"/>
                </a:solidFill>
              </a:rPr>
              <a:t> Minh Hải - 21522031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EFC6F-CA59-EDB5-A672-C3CF8F32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55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C97-0C9F-F4F8-C666-436C7521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en-GB" dirty="0"/>
              <a:t>QUẢN LÝ ĐỘC GIẢ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56E5-8E18-354E-5539-9235E481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Xóa</a:t>
            </a:r>
            <a:r>
              <a:rPr lang="en-GB" sz="2400" dirty="0"/>
              <a:t> </a:t>
            </a:r>
            <a:r>
              <a:rPr lang="en-GB" sz="2400" dirty="0" err="1"/>
              <a:t>độc</a:t>
            </a:r>
            <a:r>
              <a:rPr lang="en-GB" sz="2400" dirty="0"/>
              <a:t> </a:t>
            </a:r>
            <a:r>
              <a:rPr lang="en-GB" sz="2400" dirty="0" err="1"/>
              <a:t>giả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1E395-BC9B-2C3F-A6AC-51157A4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974334-F497-0460-DEAA-82487C250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539" y="2036558"/>
            <a:ext cx="5706212" cy="4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C97-0C9F-F4F8-C666-436C7521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en-GB" dirty="0"/>
              <a:t>QUẢN LÝ ĐỘC GIẢ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56E5-8E18-354E-5539-9235E481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Sửa</a:t>
            </a:r>
            <a:r>
              <a:rPr lang="en-GB" sz="2400" dirty="0"/>
              <a:t> </a:t>
            </a:r>
            <a:r>
              <a:rPr lang="en-GB" sz="2400" dirty="0" err="1"/>
              <a:t>độc</a:t>
            </a:r>
            <a:r>
              <a:rPr lang="en-GB" sz="2400" dirty="0"/>
              <a:t> </a:t>
            </a:r>
            <a:r>
              <a:rPr lang="en-GB" sz="2400" dirty="0" err="1"/>
              <a:t>giả</a:t>
            </a:r>
            <a:endParaRPr lang="en-GB" sz="2400" dirty="0"/>
          </a:p>
          <a:p>
            <a:pPr lvl="1"/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1E395-BC9B-2C3F-A6AC-51157A4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1DFF94-1B84-5E78-A3C3-BF9A33439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055" y="1960990"/>
            <a:ext cx="5869338" cy="43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C97-0C9F-F4F8-C666-436C7521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en-GB" dirty="0"/>
              <a:t>QUẢN LÝ ĐỘC GIẢ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56E5-8E18-354E-5539-9235E481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Xuất</a:t>
            </a:r>
            <a:r>
              <a:rPr lang="en-GB" sz="2400" dirty="0"/>
              <a:t> </a:t>
            </a:r>
            <a:r>
              <a:rPr lang="en-GB" sz="2400" dirty="0" err="1"/>
              <a:t>danh</a:t>
            </a:r>
            <a:r>
              <a:rPr lang="en-GB" sz="2400" dirty="0"/>
              <a:t> </a:t>
            </a:r>
            <a:r>
              <a:rPr lang="en-GB" sz="2400" dirty="0" err="1"/>
              <a:t>sách</a:t>
            </a:r>
            <a:r>
              <a:rPr lang="en-GB" sz="2400" dirty="0"/>
              <a:t> </a:t>
            </a:r>
            <a:r>
              <a:rPr lang="en-GB" sz="2400" dirty="0" err="1"/>
              <a:t>độc</a:t>
            </a:r>
            <a:r>
              <a:rPr lang="en-GB" sz="2400" dirty="0"/>
              <a:t> </a:t>
            </a:r>
            <a:r>
              <a:rPr lang="en-GB" sz="2400" dirty="0" err="1"/>
              <a:t>giả</a:t>
            </a:r>
            <a:r>
              <a:rPr lang="en-GB" sz="2400" dirty="0"/>
              <a:t> </a:t>
            </a:r>
            <a:r>
              <a:rPr lang="en-GB" sz="2400" dirty="0" err="1"/>
              <a:t>ra</a:t>
            </a:r>
            <a:r>
              <a:rPr lang="en-GB" sz="2400" dirty="0"/>
              <a:t> excel</a:t>
            </a:r>
          </a:p>
          <a:p>
            <a:pPr lvl="1"/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1E395-BC9B-2C3F-A6AC-51157A4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9D02F-4836-3CC5-70B1-9519CDF8E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399" y="2316209"/>
            <a:ext cx="5291838" cy="395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0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C97-0C9F-F4F8-C666-436C7521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en-GB" dirty="0"/>
              <a:t>QUẢN LÝ SÁCH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56E5-8E18-354E-5539-9235E481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Màn</a:t>
            </a:r>
            <a:r>
              <a:rPr lang="en-GB" sz="2400" dirty="0"/>
              <a:t> </a:t>
            </a:r>
            <a:r>
              <a:rPr lang="en-GB" sz="2400" dirty="0" err="1"/>
              <a:t>hình</a:t>
            </a:r>
            <a:r>
              <a:rPr lang="en-GB" sz="2400" dirty="0"/>
              <a:t> </a:t>
            </a:r>
            <a:r>
              <a:rPr lang="en-GB" sz="2400" dirty="0" err="1"/>
              <a:t>quản</a:t>
            </a:r>
            <a:r>
              <a:rPr lang="en-GB" sz="2400" dirty="0"/>
              <a:t> </a:t>
            </a:r>
            <a:r>
              <a:rPr lang="en-GB" sz="2400" dirty="0" err="1"/>
              <a:t>lý</a:t>
            </a:r>
            <a:r>
              <a:rPr lang="en-GB" sz="2400" dirty="0"/>
              <a:t> </a:t>
            </a:r>
            <a:r>
              <a:rPr lang="en-GB" sz="2400" dirty="0" err="1"/>
              <a:t>sách</a:t>
            </a:r>
            <a:endParaRPr lang="en-GB" sz="2400" dirty="0"/>
          </a:p>
          <a:p>
            <a:pPr lvl="1"/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1E395-BC9B-2C3F-A6AC-51157A4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685E8-D7DC-C3A2-C79A-3FEB29655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872" y="1952946"/>
            <a:ext cx="5646051" cy="421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5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C97-0C9F-F4F8-C666-436C7521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en-GB" dirty="0"/>
              <a:t>QUẢN LÝ SÁCH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56E5-8E18-354E-5539-9235E481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Thêm</a:t>
            </a:r>
            <a:r>
              <a:rPr lang="en-GB" sz="2400" dirty="0"/>
              <a:t> </a:t>
            </a:r>
            <a:r>
              <a:rPr lang="en-GB" sz="2400" dirty="0" err="1"/>
              <a:t>phiếu</a:t>
            </a:r>
            <a:r>
              <a:rPr lang="en-GB" sz="2400" dirty="0"/>
              <a:t> </a:t>
            </a:r>
            <a:r>
              <a:rPr lang="en-GB" sz="2400" dirty="0" err="1"/>
              <a:t>mượn</a:t>
            </a:r>
            <a:r>
              <a:rPr lang="en-GB" sz="2400" dirty="0"/>
              <a:t> </a:t>
            </a:r>
            <a:r>
              <a:rPr lang="en-GB" sz="2400" dirty="0" err="1"/>
              <a:t>sách</a:t>
            </a:r>
            <a:endParaRPr lang="en-GB" sz="2400" dirty="0"/>
          </a:p>
          <a:p>
            <a:pPr lvl="1"/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1E395-BC9B-2C3F-A6AC-51157A4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14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4592A-898A-F569-C41E-6D17E02E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199" y="1899166"/>
            <a:ext cx="5692811" cy="42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2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C97-0C9F-F4F8-C666-436C7521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en-GB" dirty="0"/>
              <a:t>QUẢN LÝ SÁCH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56E5-8E18-354E-5539-9235E481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Trả</a:t>
            </a:r>
            <a:r>
              <a:rPr lang="en-GB" sz="2400" dirty="0"/>
              <a:t> </a:t>
            </a:r>
            <a:r>
              <a:rPr lang="en-GB" sz="2400" dirty="0" err="1"/>
              <a:t>phiếu</a:t>
            </a:r>
            <a:r>
              <a:rPr lang="en-GB" sz="2400" dirty="0"/>
              <a:t> </a:t>
            </a:r>
            <a:r>
              <a:rPr lang="en-GB" sz="2400" dirty="0" err="1"/>
              <a:t>mượn</a:t>
            </a:r>
            <a:endParaRPr lang="en-GB" sz="2400" dirty="0"/>
          </a:p>
          <a:p>
            <a:pPr lvl="1"/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1E395-BC9B-2C3F-A6AC-51157A4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15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0CBE3D-B4C7-7D26-3C46-9801552D7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308" y="1819391"/>
            <a:ext cx="5977775" cy="447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8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C97-0C9F-F4F8-C666-436C7521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en-GB" dirty="0"/>
              <a:t>QUẢN LÝ SÁCH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56E5-8E18-354E-5539-9235E481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Xóa</a:t>
            </a:r>
            <a:r>
              <a:rPr lang="en-GB" sz="2400" dirty="0"/>
              <a:t> </a:t>
            </a:r>
            <a:r>
              <a:rPr lang="en-GB" sz="2400" dirty="0" err="1"/>
              <a:t>phiếu</a:t>
            </a:r>
            <a:r>
              <a:rPr lang="en-GB" sz="2400" dirty="0"/>
              <a:t> </a:t>
            </a:r>
            <a:r>
              <a:rPr lang="en-GB" sz="2400" dirty="0" err="1"/>
              <a:t>mượn</a:t>
            </a:r>
            <a:endParaRPr lang="en-GB" sz="2400" dirty="0"/>
          </a:p>
          <a:p>
            <a:pPr marL="201168" lvl="1" indent="0">
              <a:buNone/>
            </a:pP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1E395-BC9B-2C3F-A6AC-51157A4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16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35368E-C3A0-7EB7-C3B7-CB95C8246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981" y="1737360"/>
            <a:ext cx="6084549" cy="456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9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C97-0C9F-F4F8-C666-436C7521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en-GB" dirty="0"/>
              <a:t>QUẢN LÝ SÁCH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56E5-8E18-354E-5539-9235E481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Xuất</a:t>
            </a:r>
            <a:r>
              <a:rPr lang="en-GB" sz="2400" dirty="0"/>
              <a:t> </a:t>
            </a:r>
            <a:r>
              <a:rPr lang="en-GB" sz="2400" dirty="0" err="1"/>
              <a:t>danh</a:t>
            </a:r>
            <a:r>
              <a:rPr lang="en-GB" sz="2400" dirty="0"/>
              <a:t> </a:t>
            </a:r>
            <a:r>
              <a:rPr lang="en-GB" sz="2400" dirty="0" err="1"/>
              <a:t>sách</a:t>
            </a:r>
            <a:r>
              <a:rPr lang="en-GB" sz="2400" dirty="0"/>
              <a:t> </a:t>
            </a:r>
            <a:r>
              <a:rPr lang="en-GB" sz="2400" dirty="0" err="1"/>
              <a:t>phiếu</a:t>
            </a:r>
            <a:r>
              <a:rPr lang="en-GB" sz="2400" dirty="0"/>
              <a:t> </a:t>
            </a:r>
            <a:r>
              <a:rPr lang="en-GB" sz="2400" dirty="0" err="1"/>
              <a:t>mượn</a:t>
            </a:r>
            <a:r>
              <a:rPr lang="en-GB" sz="2400" dirty="0"/>
              <a:t> excel</a:t>
            </a:r>
          </a:p>
          <a:p>
            <a:pPr lvl="1"/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1E395-BC9B-2C3F-A6AC-51157A4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69591-2388-2540-4B74-07801206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087" y="2249220"/>
            <a:ext cx="5372241" cy="404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1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616A2F-6286-AA92-9CED-B8D8973E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QUẢN LÝ THƯ VIỆN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453C6-5517-8405-6342-74656BFCB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5EC1B-5F11-2557-F9A8-B1B1CB8B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9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C97-0C9F-F4F8-C666-436C7521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GB" dirty="0"/>
              <a:t> QUẢN LÝ SÁCH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56E5-8E18-354E-5539-9235E481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GB" sz="2000" dirty="0" err="1"/>
              <a:t>Màn</a:t>
            </a:r>
            <a:r>
              <a:rPr lang="en-GB" sz="2000" dirty="0"/>
              <a:t> </a:t>
            </a:r>
            <a:r>
              <a:rPr lang="en-GB" sz="2000" dirty="0" err="1"/>
              <a:t>hình</a:t>
            </a:r>
            <a:r>
              <a:rPr lang="en-GB" sz="2000" dirty="0"/>
              <a:t> </a:t>
            </a:r>
            <a:r>
              <a:rPr lang="en-GB" sz="2000" dirty="0" err="1"/>
              <a:t>quản</a:t>
            </a:r>
            <a:r>
              <a:rPr lang="en-GB" sz="2000" dirty="0"/>
              <a:t> </a:t>
            </a:r>
            <a:r>
              <a:rPr lang="en-GB" sz="2000" dirty="0" err="1"/>
              <a:t>lý</a:t>
            </a:r>
            <a:r>
              <a:rPr lang="en-GB" sz="2000" dirty="0"/>
              <a:t> </a:t>
            </a:r>
            <a:r>
              <a:rPr lang="en-GB" sz="2000" dirty="0" err="1"/>
              <a:t>sách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1E395-BC9B-2C3F-A6AC-51157A4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88073-6E8C-8211-238C-C32EA6745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845" y="2154724"/>
            <a:ext cx="5310310" cy="400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2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C97-0C9F-F4F8-C666-436C7521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GB" dirty="0"/>
              <a:t> QUẢN LÝ SÁCH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56E5-8E18-354E-5539-9235E481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GB" sz="2000" dirty="0" err="1"/>
              <a:t>Thêm</a:t>
            </a:r>
            <a:r>
              <a:rPr lang="en-GB" sz="2000" dirty="0"/>
              <a:t> </a:t>
            </a:r>
            <a:r>
              <a:rPr lang="en-GB" sz="2000" dirty="0" err="1"/>
              <a:t>sách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1E395-BC9B-2C3F-A6AC-51157A4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4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FC80EB-2AB3-911C-6EB8-48EF510A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929" y="2019288"/>
            <a:ext cx="5625962" cy="421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2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C97-0C9F-F4F8-C666-436C7521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GB" dirty="0"/>
              <a:t> QUẢN LÝ SÁCH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56E5-8E18-354E-5539-9235E481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GB" sz="2000" dirty="0" err="1"/>
              <a:t>Xóa</a:t>
            </a:r>
            <a:r>
              <a:rPr lang="en-GB" sz="2000" dirty="0"/>
              <a:t> </a:t>
            </a:r>
            <a:r>
              <a:rPr lang="en-GB" sz="2000" dirty="0" err="1"/>
              <a:t>sách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1E395-BC9B-2C3F-A6AC-51157A4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C4E95-A78B-7414-BFDB-A2D4C2E65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674" y="2043740"/>
            <a:ext cx="5520500" cy="412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8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C97-0C9F-F4F8-C666-436C7521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GB" dirty="0"/>
              <a:t> QUẢN LÝ SÁCH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56E5-8E18-354E-5539-9235E481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GB" sz="2000" dirty="0" err="1"/>
              <a:t>Sửa</a:t>
            </a:r>
            <a:r>
              <a:rPr lang="en-GB" sz="2000" dirty="0"/>
              <a:t> </a:t>
            </a:r>
            <a:r>
              <a:rPr lang="en-GB" sz="2000" dirty="0" err="1"/>
              <a:t>sách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1E395-BC9B-2C3F-A6AC-51157A4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E3A29-ABFD-4272-7518-1B71456E4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819" y="1737360"/>
            <a:ext cx="6193722" cy="465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6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C97-0C9F-F4F8-C666-436C7521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GB" dirty="0"/>
              <a:t> QUẢN LÝ SÁCH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56E5-8E18-354E-5539-9235E481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GB" sz="2000" dirty="0" err="1"/>
              <a:t>Xuất</a:t>
            </a:r>
            <a:r>
              <a:rPr lang="en-GB" sz="2000" dirty="0"/>
              <a:t> </a:t>
            </a:r>
            <a:r>
              <a:rPr lang="en-GB" sz="2000" dirty="0" err="1"/>
              <a:t>danh</a:t>
            </a:r>
            <a:r>
              <a:rPr lang="en-GB" sz="2000" dirty="0"/>
              <a:t> </a:t>
            </a:r>
            <a:r>
              <a:rPr lang="en-GB" sz="2000" dirty="0" err="1"/>
              <a:t>sách</a:t>
            </a:r>
            <a:r>
              <a:rPr lang="en-GB" sz="2000" dirty="0"/>
              <a:t> </a:t>
            </a:r>
            <a:r>
              <a:rPr lang="en-GB" sz="2000" dirty="0" err="1"/>
              <a:t>ra</a:t>
            </a:r>
            <a:r>
              <a:rPr lang="en-GB" sz="2000" dirty="0"/>
              <a:t> excel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1E395-BC9B-2C3F-A6AC-51157A4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3AD77-B058-35C2-E2E7-7F6B1E1E4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183" y="1845734"/>
            <a:ext cx="5867145" cy="434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2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C97-0C9F-F4F8-C666-436C7521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en-GB" dirty="0"/>
              <a:t>QUẢN LÝ ĐỘC GIẢ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56E5-8E18-354E-5539-9235E481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Màn</a:t>
            </a:r>
            <a:r>
              <a:rPr lang="en-GB" sz="2400" dirty="0"/>
              <a:t> </a:t>
            </a:r>
            <a:r>
              <a:rPr lang="en-GB" sz="2400" dirty="0" err="1"/>
              <a:t>hình</a:t>
            </a:r>
            <a:r>
              <a:rPr lang="en-GB" sz="2400" dirty="0"/>
              <a:t> </a:t>
            </a:r>
            <a:r>
              <a:rPr lang="en-GB" sz="2400" dirty="0" err="1"/>
              <a:t>quản</a:t>
            </a:r>
            <a:r>
              <a:rPr lang="en-GB" sz="2400" dirty="0"/>
              <a:t> </a:t>
            </a:r>
            <a:r>
              <a:rPr lang="en-GB" sz="2400" dirty="0" err="1"/>
              <a:t>lý</a:t>
            </a:r>
            <a:r>
              <a:rPr lang="en-GB" sz="2400" dirty="0"/>
              <a:t> </a:t>
            </a:r>
            <a:r>
              <a:rPr lang="en-GB" sz="2400" dirty="0" err="1"/>
              <a:t>độc</a:t>
            </a:r>
            <a:r>
              <a:rPr lang="en-GB" sz="2400" dirty="0"/>
              <a:t> </a:t>
            </a:r>
            <a:r>
              <a:rPr lang="en-GB" sz="2400" dirty="0" err="1"/>
              <a:t>giả</a:t>
            </a:r>
            <a:endParaRPr lang="en-GB" sz="2400" dirty="0"/>
          </a:p>
          <a:p>
            <a:pPr lvl="1"/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1E395-BC9B-2C3F-A6AC-51157A4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8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919C86-5A04-3215-77CE-7D1669910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52" y="2400854"/>
            <a:ext cx="5365729" cy="402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3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C97-0C9F-F4F8-C666-436C7521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en-GB" dirty="0"/>
              <a:t>QUẢN LÝ ĐỘC GIẢ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56E5-8E18-354E-5539-9235E481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Thêm</a:t>
            </a:r>
            <a:r>
              <a:rPr lang="en-GB" sz="2400" dirty="0"/>
              <a:t> </a:t>
            </a:r>
            <a:r>
              <a:rPr lang="en-GB" sz="2400" dirty="0" err="1"/>
              <a:t>độc</a:t>
            </a:r>
            <a:r>
              <a:rPr lang="en-GB" sz="2400" dirty="0"/>
              <a:t> </a:t>
            </a:r>
            <a:r>
              <a:rPr lang="en-GB" sz="2400" dirty="0" err="1"/>
              <a:t>giả</a:t>
            </a:r>
            <a:endParaRPr lang="en-GB" sz="2400" dirty="0"/>
          </a:p>
          <a:p>
            <a:pPr lvl="1"/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1E395-BC9B-2C3F-A6AC-51157A4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DC4C-71C5-4325-A15F-7673484403C8}" type="slidenum">
              <a:rPr lang="en-GB" smtClean="0"/>
              <a:t>9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8D4CF0-5C02-12D5-6BBD-D13A1D4F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89" y="2008344"/>
            <a:ext cx="5569966" cy="415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676</TotalTime>
  <Words>157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</vt:lpstr>
      <vt:lpstr>ĐỒ ÁN LẬP TRÌNH JAVA</vt:lpstr>
      <vt:lpstr>QUẢN LÝ THƯ VIỆN</vt:lpstr>
      <vt:lpstr> QUẢN LÝ SÁCH</vt:lpstr>
      <vt:lpstr> QUẢN LÝ SÁCH</vt:lpstr>
      <vt:lpstr> QUẢN LÝ SÁCH</vt:lpstr>
      <vt:lpstr> QUẢN LÝ SÁCH</vt:lpstr>
      <vt:lpstr> QUẢN LÝ SÁCH</vt:lpstr>
      <vt:lpstr>QUẢN LÝ ĐỘC GIẢ</vt:lpstr>
      <vt:lpstr>QUẢN LÝ ĐỘC GIẢ</vt:lpstr>
      <vt:lpstr>QUẢN LÝ ĐỘC GIẢ</vt:lpstr>
      <vt:lpstr>QUẢN LÝ ĐỘC GIẢ</vt:lpstr>
      <vt:lpstr>QUẢN LÝ ĐỘC GIẢ</vt:lpstr>
      <vt:lpstr>QUẢN LÝ SÁCH</vt:lpstr>
      <vt:lpstr>QUẢN LÝ SÁCH</vt:lpstr>
      <vt:lpstr>QUẢN LÝ SÁCH</vt:lpstr>
      <vt:lpstr>QUẢN LÝ SÁCH</vt:lpstr>
      <vt:lpstr>QUẢN LÝ SÁCH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 LẬP TRÌNH JAVA</dc:title>
  <dc:creator>Đinh Hải</dc:creator>
  <cp:lastModifiedBy>Đinh Hải</cp:lastModifiedBy>
  <cp:revision>7</cp:revision>
  <dcterms:created xsi:type="dcterms:W3CDTF">2023-11-04T12:21:35Z</dcterms:created>
  <dcterms:modified xsi:type="dcterms:W3CDTF">2024-01-18T15:41:53Z</dcterms:modified>
</cp:coreProperties>
</file>