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79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Dosi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0FB67-A99D-41B4-8E7A-B8464BBC5397}">
  <a:tblStyle styleId="{B390FB67-A99D-41B4-8E7A-B8464BBC5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9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5200"/>
              <a:buNone/>
              <a:defRPr sz="5200"/>
            </a:lvl1pPr>
            <a:lvl2pPr lvl="1">
              <a:spcBef>
                <a:spcPts val="0"/>
              </a:spcBef>
              <a:buSzPts val="5200"/>
              <a:buNone/>
              <a:defRPr sz="5200"/>
            </a:lvl2pPr>
            <a:lvl3pPr lvl="2">
              <a:spcBef>
                <a:spcPts val="0"/>
              </a:spcBef>
              <a:buSzPts val="5200"/>
              <a:buNone/>
              <a:defRPr sz="5200"/>
            </a:lvl3pPr>
            <a:lvl4pPr lvl="3">
              <a:spcBef>
                <a:spcPts val="0"/>
              </a:spcBef>
              <a:buSzPts val="5200"/>
              <a:buNone/>
              <a:defRPr sz="5200"/>
            </a:lvl4pPr>
            <a:lvl5pPr lvl="4">
              <a:spcBef>
                <a:spcPts val="0"/>
              </a:spcBef>
              <a:buSzPts val="5200"/>
              <a:buNone/>
              <a:defRPr sz="5200"/>
            </a:lvl5pPr>
            <a:lvl6pPr lvl="5">
              <a:spcBef>
                <a:spcPts val="0"/>
              </a:spcBef>
              <a:buSzPts val="5200"/>
              <a:buNone/>
              <a:defRPr sz="5200"/>
            </a:lvl6pPr>
            <a:lvl7pPr lvl="6">
              <a:spcBef>
                <a:spcPts val="0"/>
              </a:spcBef>
              <a:buSzPts val="5200"/>
              <a:buNone/>
              <a:defRPr sz="5200"/>
            </a:lvl7pPr>
            <a:lvl8pPr lvl="7">
              <a:spcBef>
                <a:spcPts val="0"/>
              </a:spcBef>
              <a:buSzPts val="5200"/>
              <a:buNone/>
              <a:defRPr sz="5200"/>
            </a:lvl8pPr>
            <a:lvl9pPr lvl="8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None/>
              <a:defRPr sz="2400" b="0"/>
            </a:lvl1pPr>
            <a:lvl2pPr lvl="1">
              <a:spcBef>
                <a:spcPts val="0"/>
              </a:spcBef>
              <a:buSzPts val="2400"/>
              <a:buNone/>
              <a:defRPr sz="2400" b="0"/>
            </a:lvl2pPr>
            <a:lvl3pPr lvl="2">
              <a:spcBef>
                <a:spcPts val="0"/>
              </a:spcBef>
              <a:buSzPts val="2400"/>
              <a:buNone/>
              <a:defRPr sz="2400" b="0"/>
            </a:lvl3pPr>
            <a:lvl4pPr lvl="3">
              <a:spcBef>
                <a:spcPts val="0"/>
              </a:spcBef>
              <a:buSzPts val="2400"/>
              <a:buNone/>
              <a:defRPr sz="2400" b="0"/>
            </a:lvl4pPr>
            <a:lvl5pPr lvl="4">
              <a:spcBef>
                <a:spcPts val="0"/>
              </a:spcBef>
              <a:buSzPts val="2400"/>
              <a:buNone/>
              <a:defRPr sz="2400" b="0"/>
            </a:lvl5pPr>
            <a:lvl6pPr lvl="5">
              <a:spcBef>
                <a:spcPts val="0"/>
              </a:spcBef>
              <a:buSzPts val="2400"/>
              <a:buNone/>
              <a:defRPr sz="2400" b="0"/>
            </a:lvl6pPr>
            <a:lvl7pPr lvl="6">
              <a:spcBef>
                <a:spcPts val="0"/>
              </a:spcBef>
              <a:buSzPts val="2400"/>
              <a:buNone/>
              <a:defRPr sz="2400" b="0"/>
            </a:lvl7pPr>
            <a:lvl8pPr lvl="7">
              <a:spcBef>
                <a:spcPts val="0"/>
              </a:spcBef>
              <a:buSzPts val="2400"/>
              <a:buNone/>
              <a:defRPr sz="2400" b="0"/>
            </a:lvl8pPr>
            <a:lvl9pPr lvl="8">
              <a:spcBef>
                <a:spcPts val="0"/>
              </a:spcBef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▸"/>
              <a:defRPr sz="2600"/>
            </a:lvl1pPr>
            <a:lvl2pPr lvl="1">
              <a:spcBef>
                <a:spcPts val="0"/>
              </a:spcBef>
              <a:buSzPts val="2600"/>
              <a:buChar char="▹"/>
              <a:defRPr sz="2600"/>
            </a:lvl2pPr>
            <a:lvl3pPr lvl="2">
              <a:spcBef>
                <a:spcPts val="0"/>
              </a:spcBef>
              <a:buSzPts val="2600"/>
              <a:buChar char="▹"/>
              <a:defRPr sz="2600"/>
            </a:lvl3pPr>
            <a:lvl4pPr lvl="3">
              <a:spcBef>
                <a:spcPts val="0"/>
              </a:spcBef>
              <a:buSzPts val="2600"/>
              <a:buChar char="▹"/>
              <a:defRPr sz="2600"/>
            </a:lvl4pPr>
            <a:lvl5pPr lvl="4">
              <a:spcBef>
                <a:spcPts val="0"/>
              </a:spcBef>
              <a:buSzPts val="2600"/>
              <a:buChar char="▹"/>
              <a:defRPr sz="2600"/>
            </a:lvl5pPr>
            <a:lvl6pPr lvl="5">
              <a:spcBef>
                <a:spcPts val="0"/>
              </a:spcBef>
              <a:buSzPts val="2600"/>
              <a:buChar char="▹"/>
              <a:defRPr sz="2600"/>
            </a:lvl6pPr>
            <a:lvl7pPr lvl="6">
              <a:spcBef>
                <a:spcPts val="0"/>
              </a:spcBef>
              <a:buSzPts val="2600"/>
              <a:buChar char="▹"/>
              <a:defRPr sz="2600"/>
            </a:lvl7pPr>
            <a:lvl8pPr lvl="7">
              <a:spcBef>
                <a:spcPts val="0"/>
              </a:spcBef>
              <a:buSzPts val="2600"/>
              <a:buChar char="▹"/>
              <a:defRPr sz="2600"/>
            </a:lvl8pPr>
            <a:lvl9pPr lvl="8">
              <a:spcBef>
                <a:spcPts val="0"/>
              </a:spcBef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▸"/>
              <a:defRPr sz="2600"/>
            </a:lvl1pPr>
            <a:lvl2pPr lvl="1">
              <a:spcBef>
                <a:spcPts val="0"/>
              </a:spcBef>
              <a:buSzPts val="2600"/>
              <a:buChar char="▹"/>
              <a:defRPr sz="2600"/>
            </a:lvl2pPr>
            <a:lvl3pPr lvl="2">
              <a:spcBef>
                <a:spcPts val="0"/>
              </a:spcBef>
              <a:buSzPts val="2600"/>
              <a:buChar char="▹"/>
              <a:defRPr sz="2600"/>
            </a:lvl3pPr>
            <a:lvl4pPr lvl="3">
              <a:spcBef>
                <a:spcPts val="0"/>
              </a:spcBef>
              <a:buSzPts val="2600"/>
              <a:buChar char="▹"/>
              <a:defRPr sz="2600"/>
            </a:lvl4pPr>
            <a:lvl5pPr lvl="4">
              <a:spcBef>
                <a:spcPts val="0"/>
              </a:spcBef>
              <a:buSzPts val="2600"/>
              <a:buChar char="▹"/>
              <a:defRPr sz="2600"/>
            </a:lvl5pPr>
            <a:lvl6pPr lvl="5">
              <a:spcBef>
                <a:spcPts val="0"/>
              </a:spcBef>
              <a:buSzPts val="2600"/>
              <a:buChar char="▹"/>
              <a:defRPr sz="2600"/>
            </a:lvl6pPr>
            <a:lvl7pPr lvl="6">
              <a:spcBef>
                <a:spcPts val="0"/>
              </a:spcBef>
              <a:buSzPts val="2600"/>
              <a:buChar char="▹"/>
              <a:defRPr sz="2600"/>
            </a:lvl7pPr>
            <a:lvl8pPr lvl="7">
              <a:spcBef>
                <a:spcPts val="0"/>
              </a:spcBef>
              <a:buSzPts val="2600"/>
              <a:buChar char="▹"/>
              <a:defRPr sz="2600"/>
            </a:lvl8pPr>
            <a:lvl9pPr lvl="8">
              <a:spcBef>
                <a:spcPts val="0"/>
              </a:spcBef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54402" y="987136"/>
            <a:ext cx="4364407" cy="144433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sz="2800" dirty="0"/>
              <a:t>Expert System</a:t>
            </a:r>
            <a:br>
              <a:rPr lang="en-US" sz="2800" dirty="0"/>
            </a:br>
            <a:r>
              <a:rPr lang="id-ID" sz="2800" dirty="0"/>
              <a:t>Diagnos</a:t>
            </a:r>
            <a:r>
              <a:rPr lang="en-US" sz="2800" dirty="0"/>
              <a:t>is</a:t>
            </a:r>
            <a:r>
              <a:rPr lang="id-ID" sz="2800" dirty="0"/>
              <a:t> Penyakit Gigi</a:t>
            </a:r>
            <a:endParaRPr lang="e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8145" y="2774373"/>
            <a:ext cx="4998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Angga Kresnabayu 14081016000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id-ID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Fauzi Faruq Nabbani 140810160007</a:t>
            </a:r>
          </a:p>
          <a:p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Santo Jo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sten 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140810160035</a:t>
            </a:r>
          </a:p>
          <a:p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Shofi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yah Nadhiroh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140810160057</a:t>
            </a:r>
            <a:endParaRPr lang="id-ID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Patricia Joan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id-ID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140810160065</a:t>
            </a:r>
            <a:endParaRPr lang="id-ID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78031" y="27209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dirty="0"/>
              <a:t>Data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104167" y="1402712"/>
            <a:ext cx="4327394" cy="26163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Data</a:t>
            </a:r>
            <a:r>
              <a:rPr lang="en-US" sz="1800" dirty="0"/>
              <a:t>-</a:t>
            </a:r>
            <a:r>
              <a:rPr lang="id-ID" sz="1800" dirty="0"/>
              <a:t>data yang kelompok kami gunakan bersumber dari hasil wawancara dan analis</a:t>
            </a:r>
            <a:r>
              <a:rPr lang="en-US" sz="1800" dirty="0"/>
              <a:t>is</a:t>
            </a:r>
            <a:r>
              <a:rPr lang="id-ID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id-ID" sz="1800" dirty="0"/>
              <a:t>makalah</a:t>
            </a:r>
            <a:r>
              <a:rPr lang="en-US" sz="1800" dirty="0"/>
              <a:t> yang </a:t>
            </a:r>
            <a:r>
              <a:rPr lang="en-US" sz="1800" dirty="0" err="1"/>
              <a:t>ditulis</a:t>
            </a:r>
            <a:r>
              <a:rPr lang="en-US" sz="1800" dirty="0"/>
              <a:t> dan </a:t>
            </a:r>
            <a:r>
              <a:rPr lang="en-US" sz="1800" dirty="0" err="1"/>
              <a:t>dipublikasikan</a:t>
            </a:r>
            <a:r>
              <a:rPr lang="id-ID" sz="1800" dirty="0"/>
              <a:t> oleh Nur Ali A dan Hernawan Sulistyanto,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m</a:t>
            </a:r>
            <a:r>
              <a:rPr lang="id-ID" sz="1800" dirty="0"/>
              <a:t>ahasiswa Informatika Muhammadiyah Surakarta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956089" y="1204221"/>
            <a:ext cx="3304869" cy="3645229"/>
          </a:xfrm>
        </p:spPr>
        <p:txBody>
          <a:bodyPr anchor="ctr"/>
          <a:lstStyle/>
          <a:p>
            <a:r>
              <a:rPr lang="id-ID" sz="1800" dirty="0"/>
              <a:t>Erosi Gigi</a:t>
            </a:r>
          </a:p>
          <a:p>
            <a:r>
              <a:rPr lang="id-ID" sz="1800" dirty="0"/>
              <a:t>Ginggivitis</a:t>
            </a:r>
          </a:p>
          <a:p>
            <a:r>
              <a:rPr lang="id-ID" sz="1800" dirty="0"/>
              <a:t>Pulpitis</a:t>
            </a:r>
          </a:p>
          <a:p>
            <a:r>
              <a:rPr lang="id-ID" sz="1800" dirty="0"/>
              <a:t>Abses Gigi</a:t>
            </a:r>
          </a:p>
          <a:p>
            <a:r>
              <a:rPr lang="id-ID" sz="1800" dirty="0"/>
              <a:t>Periodontitis</a:t>
            </a:r>
          </a:p>
          <a:p>
            <a:r>
              <a:rPr lang="id-ID" sz="1800" dirty="0"/>
              <a:t>Karies Gigi</a:t>
            </a:r>
          </a:p>
          <a:p>
            <a:r>
              <a:rPr lang="id-ID" sz="1800" dirty="0"/>
              <a:t>Halitosis</a:t>
            </a:r>
          </a:p>
          <a:p>
            <a:r>
              <a:rPr lang="id-ID" sz="1800" dirty="0"/>
              <a:t>Sindrom Gigi Retak</a:t>
            </a:r>
          </a:p>
          <a:p>
            <a:r>
              <a:rPr lang="id-ID" sz="1800" dirty="0"/>
              <a:t>Temporomandibular </a:t>
            </a:r>
            <a:r>
              <a:rPr lang="en-US" sz="1800" dirty="0"/>
              <a:t>J</a:t>
            </a:r>
            <a:r>
              <a:rPr lang="id-ID" sz="1800" dirty="0"/>
              <a:t>olat</a:t>
            </a:r>
          </a:p>
          <a:p>
            <a:r>
              <a:rPr lang="id-ID" sz="1800" dirty="0"/>
              <a:t>Angina Ludwig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0" y="1165440"/>
            <a:ext cx="5361189" cy="36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9" y="1008149"/>
            <a:ext cx="6677246" cy="3885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16" y="108100"/>
            <a:ext cx="6666778" cy="9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Keterangan Gejala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82" y="1114424"/>
            <a:ext cx="1668382" cy="3756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92" y="1114424"/>
            <a:ext cx="1562100" cy="62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36" y="1114424"/>
            <a:ext cx="1493164" cy="3786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98" y="1114424"/>
            <a:ext cx="3443528" cy="1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2800" dirty="0">
                <a:solidFill>
                  <a:schemeClr val="bg1"/>
                </a:solidFill>
              </a:rPr>
              <a:t>Contoh pembuatan </a:t>
            </a:r>
            <a:r>
              <a:rPr lang="en-US" sz="2800" dirty="0">
                <a:solidFill>
                  <a:schemeClr val="bg1"/>
                </a:solidFill>
              </a:rPr>
              <a:t>l</a:t>
            </a:r>
            <a:r>
              <a:rPr lang="id-ID" sz="2800" dirty="0">
                <a:solidFill>
                  <a:schemeClr val="bg1"/>
                </a:solidFill>
              </a:rPr>
              <a:t>ogic block</a:t>
            </a:r>
            <a:endParaRPr lang="e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0" y="1217801"/>
            <a:ext cx="5238750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5" y="1176600"/>
            <a:ext cx="3395105" cy="3653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981" y="3966900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Roboto" panose="02000000000000000000" pitchFamily="2" charset="0"/>
                <a:ea typeface="Roboto" panose="02000000000000000000" pitchFamily="2" charset="0"/>
              </a:rPr>
              <a:t>Logic block lainnya bisa dilihat pada programnya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7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 berjalan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86" y="1558177"/>
            <a:ext cx="6477000" cy="2694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52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91" y="1528210"/>
            <a:ext cx="6724939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91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Kegagalan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02" y="1918291"/>
            <a:ext cx="7003884" cy="1898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Office PowerPoint</Application>
  <PresentationFormat>On-screen Show (16:9)</PresentationFormat>
  <Paragraphs>26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Dosis</vt:lpstr>
      <vt:lpstr>William template</vt:lpstr>
      <vt:lpstr>Expert System Diagnosis Penyakit Gigi</vt:lpstr>
      <vt:lpstr>Data</vt:lpstr>
      <vt:lpstr>Variable</vt:lpstr>
      <vt:lpstr>PowerPoint Presentation</vt:lpstr>
      <vt:lpstr>Keterangan Gejala</vt:lpstr>
      <vt:lpstr>Contoh pembuatan logic block</vt:lpstr>
      <vt:lpstr>Program berjalan</vt:lpstr>
      <vt:lpstr>Result</vt:lpstr>
      <vt:lpstr>Kegagalan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</dc:creator>
  <cp:lastModifiedBy>Patricia Joanne</cp:lastModifiedBy>
  <cp:revision>9</cp:revision>
  <dcterms:modified xsi:type="dcterms:W3CDTF">2018-05-09T17:37:14Z</dcterms:modified>
</cp:coreProperties>
</file>