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HURUF HIJAIYAH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417613"/>
          </a:xfrm>
        </p:spPr>
        <p:txBody>
          <a:bodyPr>
            <a:normAutofit/>
          </a:bodyPr>
          <a:lstStyle/>
          <a:p>
            <a:r>
              <a:rPr lang="en-US" dirty="0" err="1" smtClean="0"/>
              <a:t>Angga</a:t>
            </a:r>
            <a:r>
              <a:rPr lang="en-US" dirty="0" smtClean="0"/>
              <a:t> </a:t>
            </a:r>
            <a:r>
              <a:rPr lang="en-US" dirty="0" err="1" smtClean="0"/>
              <a:t>Kresnabayu</a:t>
            </a:r>
            <a:r>
              <a:rPr lang="en-US" dirty="0" smtClean="0"/>
              <a:t> 140810160001</a:t>
            </a:r>
          </a:p>
          <a:p>
            <a:r>
              <a:rPr lang="en-US" dirty="0" err="1" smtClean="0"/>
              <a:t>Fauzi</a:t>
            </a:r>
            <a:r>
              <a:rPr lang="en-US" dirty="0" smtClean="0"/>
              <a:t> Faruq </a:t>
            </a:r>
            <a:r>
              <a:rPr lang="en-US" dirty="0" err="1" smtClean="0"/>
              <a:t>Nabbani</a:t>
            </a:r>
            <a:r>
              <a:rPr lang="en-US" dirty="0" smtClean="0"/>
              <a:t> 140810160007</a:t>
            </a:r>
          </a:p>
          <a:p>
            <a:r>
              <a:rPr lang="en-US" dirty="0" smtClean="0"/>
              <a:t>Santo </a:t>
            </a:r>
            <a:r>
              <a:rPr lang="en-US" dirty="0" err="1" smtClean="0"/>
              <a:t>Joosten</a:t>
            </a:r>
            <a:r>
              <a:rPr lang="en-US" dirty="0" smtClean="0"/>
              <a:t> </a:t>
            </a:r>
            <a:r>
              <a:rPr lang="en-US" dirty="0" smtClean="0"/>
              <a:t>M 140810160035</a:t>
            </a:r>
          </a:p>
          <a:p>
            <a:r>
              <a:rPr lang="en-US" dirty="0" err="1" smtClean="0"/>
              <a:t>Shofiyyah</a:t>
            </a:r>
            <a:r>
              <a:rPr lang="en-US" dirty="0" smtClean="0"/>
              <a:t> </a:t>
            </a:r>
            <a:r>
              <a:rPr lang="en-US" dirty="0" err="1" smtClean="0"/>
              <a:t>Nadhiroh</a:t>
            </a:r>
            <a:r>
              <a:rPr lang="en-US" dirty="0" smtClean="0"/>
              <a:t> </a:t>
            </a:r>
            <a:r>
              <a:rPr lang="en-US" dirty="0" smtClean="0"/>
              <a:t>140810160057</a:t>
            </a:r>
          </a:p>
          <a:p>
            <a:r>
              <a:rPr lang="en-US" dirty="0" smtClean="0"/>
              <a:t>Patricia </a:t>
            </a:r>
            <a:r>
              <a:rPr lang="en-US" dirty="0" smtClean="0"/>
              <a:t>Joanne </a:t>
            </a:r>
            <a:r>
              <a:rPr lang="en-US" dirty="0" smtClean="0"/>
              <a:t>140810160065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al-</a:t>
            </a:r>
            <a:r>
              <a:rPr lang="en-US" dirty="0" err="1" smtClean="0"/>
              <a:t>qur’an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berumur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mengedukasi</a:t>
            </a:r>
            <a:r>
              <a:rPr lang="en-US" dirty="0" smtClean="0"/>
              <a:t> </a:t>
            </a:r>
            <a:r>
              <a:rPr lang="en-US" dirty="0" err="1" smtClean="0"/>
              <a:t>dibuatlah</a:t>
            </a:r>
            <a:r>
              <a:rPr lang="en-US" dirty="0" smtClean="0"/>
              <a:t> program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hijaiyah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6" y="2011680"/>
            <a:ext cx="10396047" cy="44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7" y="284175"/>
            <a:ext cx="9784080" cy="1508760"/>
          </a:xfrm>
        </p:spPr>
        <p:txBody>
          <a:bodyPr/>
          <a:lstStyle/>
          <a:p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7" y="1792935"/>
            <a:ext cx="3239044" cy="5046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586" y="1792935"/>
            <a:ext cx="7711167" cy="50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328080" y="284163"/>
            <a:ext cx="4288664" cy="6160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5769" y="2702842"/>
            <a:ext cx="3259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LEARN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6358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27" y="323365"/>
            <a:ext cx="9784080" cy="1508760"/>
          </a:xfrm>
        </p:spPr>
        <p:txBody>
          <a:bodyPr/>
          <a:lstStyle/>
          <a:p>
            <a:r>
              <a:rPr lang="en-US" dirty="0" smtClean="0"/>
              <a:t>Camera </a:t>
            </a:r>
            <a:r>
              <a:rPr lang="en-US" dirty="0" err="1" smtClean="0"/>
              <a:t>dan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53" y="2191667"/>
            <a:ext cx="5230672" cy="420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174" y="2181959"/>
            <a:ext cx="4127411" cy="42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58387" y="284163"/>
            <a:ext cx="3322749" cy="62224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9859" y="2733684"/>
            <a:ext cx="40334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OUTPUT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3503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</TotalTime>
  <Words>54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Pengenalan HURUF HIJAIYAH</vt:lpstr>
      <vt:lpstr>Latar belakang</vt:lpstr>
      <vt:lpstr>Resource</vt:lpstr>
      <vt:lpstr>learn</vt:lpstr>
      <vt:lpstr>PowerPoint Presentation</vt:lpstr>
      <vt:lpstr>Camera dan Test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HURUF HIJAIYAH</dc:title>
  <dc:creator>fauzifaruqn97@gmail.com</dc:creator>
  <cp:lastModifiedBy>Asus</cp:lastModifiedBy>
  <cp:revision>6</cp:revision>
  <dcterms:created xsi:type="dcterms:W3CDTF">2018-05-31T01:54:07Z</dcterms:created>
  <dcterms:modified xsi:type="dcterms:W3CDTF">2018-05-31T02:43:20Z</dcterms:modified>
</cp:coreProperties>
</file>