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8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4069" y="216149"/>
            <a:ext cx="7197726" cy="2421464"/>
          </a:xfrm>
        </p:spPr>
        <p:txBody>
          <a:bodyPr/>
          <a:lstStyle/>
          <a:p>
            <a:r>
              <a:rPr lang="id-ID" dirty="0" smtClean="0"/>
              <a:t>Pass-by-value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4295" y="2637613"/>
            <a:ext cx="7197726" cy="1405467"/>
          </a:xfrm>
        </p:spPr>
        <p:txBody>
          <a:bodyPr/>
          <a:lstStyle/>
          <a:p>
            <a:r>
              <a:rPr lang="id-ID" dirty="0" smtClean="0"/>
              <a:t>(</a:t>
            </a:r>
            <a:r>
              <a:rPr lang="id-ID" dirty="0" smtClean="0"/>
              <a:t>Melewatkan </a:t>
            </a:r>
            <a:r>
              <a:rPr lang="id-ID" dirty="0" smtClean="0"/>
              <a:t>parameter berdasarkan Nilai)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3267635" y="3092823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Anggota Kelompok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dirty="0" smtClean="0"/>
              <a:t>Fauzi Faruq Nabbani (140810160007)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dirty="0" smtClean="0"/>
              <a:t>Muhammad Raihan Akbar (140810160013)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dirty="0" smtClean="0"/>
              <a:t>Patricia Joanne (140810160065)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dirty="0" smtClean="0"/>
              <a:t>Dzakia </a:t>
            </a:r>
            <a:r>
              <a:rPr lang="id-ID" dirty="0" smtClean="0"/>
              <a:t>Rayhana (140810160015)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dirty="0" smtClean="0"/>
              <a:t>Angga Kresnabayu (140810160001)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dirty="0" smtClean="0"/>
              <a:t>Fidriyanto Rizkillah (140810160043)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Teguh</a:t>
            </a:r>
            <a:r>
              <a:rPr lang="en-US" dirty="0" smtClean="0"/>
              <a:t> </a:t>
            </a:r>
            <a:r>
              <a:rPr lang="en-US" dirty="0" err="1" smtClean="0"/>
              <a:t>Riandi</a:t>
            </a:r>
            <a:r>
              <a:rPr lang="en-US" dirty="0" smtClean="0"/>
              <a:t> </a:t>
            </a:r>
            <a:r>
              <a:rPr lang="en-US" dirty="0" err="1" smtClean="0"/>
              <a:t>Pratama</a:t>
            </a:r>
            <a:r>
              <a:rPr lang="en-US" dirty="0" smtClean="0"/>
              <a:t> (140810160025)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28401876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2667000"/>
            <a:ext cx="11232047" cy="1456267"/>
          </a:xfrm>
        </p:spPr>
        <p:txBody>
          <a:bodyPr>
            <a:noAutofit/>
          </a:bodyPr>
          <a:lstStyle/>
          <a:p>
            <a:pPr algn="ctr"/>
            <a:r>
              <a:rPr lang="id-ID" sz="11500" dirty="0" smtClean="0"/>
              <a:t>Thank you </a:t>
            </a:r>
            <a:r>
              <a:rPr lang="id-ID" sz="11500" dirty="0" smtClean="0">
                <a:sym typeface="Wingdings" panose="05000000000000000000" pitchFamily="2" charset="2"/>
              </a:rPr>
              <a:t></a:t>
            </a:r>
            <a:endParaRPr lang="id-ID" sz="11500" dirty="0"/>
          </a:p>
        </p:txBody>
      </p:sp>
    </p:spTree>
    <p:extLst>
      <p:ext uri="{BB962C8B-B14F-4D97-AF65-F5344CB8AC3E}">
        <p14:creationId xmlns:p14="http://schemas.microsoft.com/office/powerpoint/2010/main" xmlns="" val="1721293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3" y="264957"/>
            <a:ext cx="10131425" cy="1456267"/>
          </a:xfrm>
        </p:spPr>
        <p:txBody>
          <a:bodyPr/>
          <a:lstStyle/>
          <a:p>
            <a:r>
              <a:rPr lang="id-ID" sz="4400" dirty="0" smtClean="0"/>
              <a:t>Definisi fungsi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847165" y="1385485"/>
            <a:ext cx="931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Fungsi merupakan kumpulan statemen yang di kelompok menjadi satu bagian kode (blok program) untuk menyelesaikan tugas spesifik tertentu.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847165" y="2280526"/>
            <a:ext cx="590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Secara umum,bentuk pendefinisian fungsi dalam c++ adalah sebagai berikut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847165" y="3152344"/>
            <a:ext cx="7664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tipe_kembalian nama_fungsi(daftar_parameter){</a:t>
            </a:r>
          </a:p>
          <a:p>
            <a:r>
              <a:rPr lang="id-ID" dirty="0" smtClean="0"/>
              <a:t>//badan fungsi</a:t>
            </a:r>
          </a:p>
          <a:p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664163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44082"/>
            <a:ext cx="10131425" cy="36491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d-ID" sz="2000" dirty="0" smtClean="0"/>
              <a:t>tipe_kembalian: Fungsi bisa saja mempunyai nilai balik (nilai kembalian).Tipe kembalian adalah tipe data dari nilai yang akan dikembalikan oleh fungsi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000" dirty="0" smtClean="0"/>
              <a:t>nama_fungsi : Nama fungsi adalah nama yang akan digunakan dalam pemanggilan.Pemanggilan fungsi harus disesuaikan dengan daftar parameter yang disertakan pada saat pendefnisian fungsi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000" dirty="0" smtClean="0"/>
              <a:t>daftar_parameter: fungsi bisa saja memiliki satu atau lebih parameter.Parameter itu sendiri merupakan variabel berisi nilai yang akan disertakan ke dalam proses yang dilakukan oleh fungsi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000" dirty="0" smtClean="0"/>
              <a:t>Badan fungsi: kode atau statemen-statemen yang akan dilaksanakan di dalam fungsi guna menyelesaikan tugas spesifik tertentu.</a:t>
            </a:r>
            <a:endParaRPr lang="id-ID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64776" y="443753"/>
            <a:ext cx="10252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tipe_kembalian nama_fungsi(daftar_parameter){</a:t>
            </a:r>
          </a:p>
          <a:p>
            <a:r>
              <a:rPr lang="id-ID" dirty="0"/>
              <a:t>//badan fungsi</a:t>
            </a:r>
          </a:p>
          <a:p>
            <a:r>
              <a:rPr lang="id-ID" dirty="0"/>
              <a:t>}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78275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pass by value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78997"/>
            <a:ext cx="10131425" cy="36491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d-ID" dirty="0" smtClean="0"/>
              <a:t>Fungsi ini akan melewatkan ke dalam sebuah fungsi untuk digunakan sesuai proses yang terdapat di dalam fungsi tersebut.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 smtClean="0"/>
              <a:t>Jika kita melewatkan parameter dengan cara ini maka nilai yang dihasilkan oleh fungsi tidak akan mempengaruhi nilai yang terdapat dalam program (diluar fungsi tersebut)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 smtClean="0"/>
              <a:t>Pada saat pemanggilan fungsi,compiler hanya akan membuat salinan(copy) dari nilai yang terdapat pada parameter aktual ke parameter formal.Dengan kata lain yang akan berubah adalah nilai didalam fungsi saja</a:t>
            </a:r>
          </a:p>
          <a:p>
            <a:pPr>
              <a:buFont typeface="Wingdings" panose="05000000000000000000" pitchFamily="2" charset="2"/>
              <a:buChar char="Ø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008288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2037" y="-474632"/>
            <a:ext cx="2326340" cy="1523503"/>
          </a:xfrm>
        </p:spPr>
        <p:txBody>
          <a:bodyPr/>
          <a:lstStyle/>
          <a:p>
            <a:r>
              <a:rPr lang="id-ID" dirty="0" smtClean="0"/>
              <a:t>Kasus</a:t>
            </a:r>
            <a:r>
              <a:rPr lang="en-US" dirty="0" smtClean="0"/>
              <a:t> 1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315074" y="416859"/>
            <a:ext cx="105021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 smtClean="0"/>
              <a:t>iostream</a:t>
            </a:r>
            <a:r>
              <a:rPr lang="id-ID" dirty="0" smtClean="0"/>
              <a:t>.h</a:t>
            </a:r>
            <a:r>
              <a:rPr lang="en-US" dirty="0" smtClean="0"/>
              <a:t>&gt;</a:t>
            </a:r>
            <a:endParaRPr lang="en-US" dirty="0"/>
          </a:p>
          <a:p>
            <a:endParaRPr lang="en-US" dirty="0"/>
          </a:p>
          <a:p>
            <a:r>
              <a:rPr lang="id-ID" dirty="0" smtClean="0"/>
              <a:t>//</a:t>
            </a:r>
            <a:r>
              <a:rPr lang="id-ID" dirty="0"/>
              <a:t>membuat fungsi dengan </a:t>
            </a:r>
            <a:r>
              <a:rPr lang="id-ID" dirty="0" smtClean="0"/>
              <a:t>melewatkan nilai </a:t>
            </a:r>
            <a:r>
              <a:rPr lang="id-ID" dirty="0"/>
              <a:t>x ke dalamnya</a:t>
            </a:r>
          </a:p>
          <a:p>
            <a:r>
              <a:rPr lang="id-ID" dirty="0"/>
              <a:t>int Kali2(int x) {</a:t>
            </a:r>
          </a:p>
          <a:p>
            <a:r>
              <a:rPr lang="id-ID" dirty="0"/>
              <a:t>x=x*2;</a:t>
            </a:r>
          </a:p>
          <a:p>
            <a:r>
              <a:rPr lang="id-ID" dirty="0"/>
              <a:t>cout&lt;&lt;"Nilai di dalam fungsi: "&lt;&lt;x&lt;&lt;endl;</a:t>
            </a:r>
          </a:p>
          <a:p>
            <a:r>
              <a:rPr lang="id-ID" dirty="0" smtClean="0"/>
              <a:t>}</a:t>
            </a:r>
            <a:endParaRPr lang="id-ID" dirty="0"/>
          </a:p>
          <a:p>
            <a:r>
              <a:rPr lang="id-ID" dirty="0"/>
              <a:t>//fungsi utama</a:t>
            </a:r>
          </a:p>
          <a:p>
            <a:r>
              <a:rPr lang="id-ID" dirty="0"/>
              <a:t>int main (){</a:t>
            </a:r>
          </a:p>
          <a:p>
            <a:r>
              <a:rPr lang="id-ID" dirty="0"/>
              <a:t>int bilangan;</a:t>
            </a:r>
          </a:p>
          <a:p>
            <a:r>
              <a:rPr lang="id-ID" dirty="0"/>
              <a:t>cout&lt;&lt;"Masukan bilangan:";</a:t>
            </a:r>
          </a:p>
          <a:p>
            <a:r>
              <a:rPr lang="id-ID" dirty="0"/>
              <a:t>cin&gt;&gt;bilangan;</a:t>
            </a:r>
          </a:p>
          <a:p>
            <a:r>
              <a:rPr lang="id-ID" dirty="0"/>
              <a:t>cout&lt;&lt;endl;</a:t>
            </a:r>
          </a:p>
          <a:p>
            <a:endParaRPr lang="id-ID" dirty="0"/>
          </a:p>
          <a:p>
            <a:r>
              <a:rPr lang="id-ID" dirty="0"/>
              <a:t>//menampilkan nilai awal</a:t>
            </a:r>
          </a:p>
          <a:p>
            <a:r>
              <a:rPr lang="id-ID" dirty="0"/>
              <a:t>cout&lt;&lt;"Nilai awal: "&lt;&lt;bilangan&lt;&lt;endl;</a:t>
            </a:r>
          </a:p>
          <a:p>
            <a:endParaRPr lang="id-ID" dirty="0"/>
          </a:p>
          <a:p>
            <a:r>
              <a:rPr lang="id-ID" dirty="0" smtClean="0"/>
              <a:t>//</a:t>
            </a:r>
            <a:r>
              <a:rPr lang="id-ID" dirty="0"/>
              <a:t>memanggil fungsi Kali2</a:t>
            </a:r>
          </a:p>
          <a:p>
            <a:r>
              <a:rPr lang="id-ID" dirty="0"/>
              <a:t>Kali2(bilangan);</a:t>
            </a:r>
          </a:p>
          <a:p>
            <a:r>
              <a:rPr lang="id-ID" dirty="0" smtClean="0"/>
              <a:t>//</a:t>
            </a:r>
            <a:r>
              <a:rPr lang="id-ID" dirty="0"/>
              <a:t>menampilkan nilsi akhir</a:t>
            </a:r>
          </a:p>
          <a:p>
            <a:r>
              <a:rPr lang="id-ID" dirty="0"/>
              <a:t>cout&lt;&lt;"Nilai Akhir : "&lt;&lt;bilangan&lt;&lt;endl;</a:t>
            </a:r>
          </a:p>
          <a:p>
            <a:endParaRPr lang="id-ID" dirty="0"/>
          </a:p>
          <a:p>
            <a:r>
              <a:rPr lang="id-ID" dirty="0" smtClean="0"/>
              <a:t>}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42074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Output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10" y="1793827"/>
            <a:ext cx="9649294" cy="490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733012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685801" y="987985"/>
            <a:ext cx="2877671" cy="10085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Bilangan = 10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7400364" y="987985"/>
            <a:ext cx="2877671" cy="10085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X = 10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685801" y="4814047"/>
            <a:ext cx="2877671" cy="10085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Bilangan = </a:t>
            </a:r>
            <a:r>
              <a:rPr lang="id-ID" dirty="0" smtClean="0"/>
              <a:t>10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7400364" y="4814047"/>
            <a:ext cx="2877671" cy="10085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X = 20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5741895" y="2935692"/>
            <a:ext cx="6194608" cy="10085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Proses dalam fungsi Kali2()</a:t>
            </a:r>
            <a:endParaRPr lang="id-ID" dirty="0"/>
          </a:p>
        </p:txBody>
      </p: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2124637" y="1996515"/>
            <a:ext cx="0" cy="2817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7" idx="0"/>
          </p:cNvCxnSpPr>
          <p:nvPr/>
        </p:nvCxnSpPr>
        <p:spPr>
          <a:xfrm>
            <a:off x="8839199" y="3944222"/>
            <a:ext cx="1" cy="869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1"/>
          </p:cNvCxnSpPr>
          <p:nvPr/>
        </p:nvCxnSpPr>
        <p:spPr>
          <a:xfrm>
            <a:off x="6925235" y="1492250"/>
            <a:ext cx="4751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212541" y="1492250"/>
            <a:ext cx="47064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531227" y="1483286"/>
            <a:ext cx="47064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858877" y="1496733"/>
            <a:ext cx="47064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159630" y="1496732"/>
            <a:ext cx="47064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27615" y="1510179"/>
            <a:ext cx="47064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839199" y="2554941"/>
            <a:ext cx="0" cy="311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5" idx="2"/>
          </p:cNvCxnSpPr>
          <p:nvPr/>
        </p:nvCxnSpPr>
        <p:spPr>
          <a:xfrm flipV="1">
            <a:off x="8839199" y="1996515"/>
            <a:ext cx="1" cy="34781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67111" y="549301"/>
            <a:ext cx="115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Nilai Awal</a:t>
            </a:r>
            <a:endParaRPr lang="id-ID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567110" y="597286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Nilai Akhir</a:t>
            </a:r>
            <a:endParaRPr lang="id-ID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207696" y="3220615"/>
            <a:ext cx="186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Dipanggil Kembali</a:t>
            </a:r>
            <a:endParaRPr lang="id-ID" dirty="0"/>
          </a:p>
        </p:txBody>
      </p:sp>
      <p:sp>
        <p:nvSpPr>
          <p:cNvPr id="36" name="TextBox 35"/>
          <p:cNvSpPr txBox="1"/>
          <p:nvPr/>
        </p:nvSpPr>
        <p:spPr>
          <a:xfrm>
            <a:off x="8919183" y="2259586"/>
            <a:ext cx="211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Dilewatkan ke fungsi</a:t>
            </a:r>
            <a:endParaRPr lang="id-ID" dirty="0"/>
          </a:p>
        </p:txBody>
      </p:sp>
      <p:sp>
        <p:nvSpPr>
          <p:cNvPr id="37" name="TextBox 36"/>
          <p:cNvSpPr txBox="1"/>
          <p:nvPr/>
        </p:nvSpPr>
        <p:spPr>
          <a:xfrm>
            <a:off x="9041427" y="4066330"/>
            <a:ext cx="148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Menghasilkan</a:t>
            </a:r>
            <a:endParaRPr lang="id-ID" dirty="0"/>
          </a:p>
        </p:txBody>
      </p:sp>
      <p:sp>
        <p:nvSpPr>
          <p:cNvPr id="38" name="TextBox 37"/>
          <p:cNvSpPr txBox="1"/>
          <p:nvPr/>
        </p:nvSpPr>
        <p:spPr>
          <a:xfrm>
            <a:off x="7774644" y="5975226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Nilai di dalam fungsi</a:t>
            </a:r>
            <a:endParaRPr lang="id-ID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548232" y="1020154"/>
            <a:ext cx="21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Di-</a:t>
            </a:r>
            <a:r>
              <a:rPr lang="id-ID" i="1" dirty="0" smtClean="0"/>
              <a:t>copy</a:t>
            </a:r>
            <a:r>
              <a:rPr lang="id-ID" dirty="0" smtClean="0"/>
              <a:t> ke variabel X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501889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309" y="112059"/>
            <a:ext cx="2480168" cy="614082"/>
          </a:xfrm>
        </p:spPr>
        <p:txBody>
          <a:bodyPr>
            <a:noAutofit/>
          </a:bodyPr>
          <a:lstStyle/>
          <a:p>
            <a:r>
              <a:rPr lang="id-ID" sz="4000" dirty="0" smtClean="0"/>
              <a:t>Kasus 2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0953"/>
            <a:ext cx="5728448" cy="5957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/>
              <a:t>#include &lt;iostream.h&gt;</a:t>
            </a:r>
          </a:p>
          <a:p>
            <a:pPr marL="0" indent="0">
              <a:buNone/>
            </a:pPr>
            <a:r>
              <a:rPr lang="id-ID" dirty="0" smtClean="0"/>
              <a:t>//</a:t>
            </a:r>
            <a:r>
              <a:rPr lang="id-ID" dirty="0"/>
              <a:t>Mendefinisikan </a:t>
            </a:r>
            <a:r>
              <a:rPr lang="id-ID" dirty="0" smtClean="0"/>
              <a:t>fungsi=============</a:t>
            </a:r>
            <a:br>
              <a:rPr lang="id-ID" dirty="0" smtClean="0"/>
            </a:br>
            <a:r>
              <a:rPr lang="id-ID" dirty="0" smtClean="0"/>
              <a:t>void </a:t>
            </a:r>
            <a:r>
              <a:rPr lang="id-ID" dirty="0"/>
              <a:t>tukarBilangan (int x, int y</a:t>
            </a:r>
            <a:r>
              <a:rPr lang="id-ID" dirty="0" smtClean="0"/>
              <a:t>)</a:t>
            </a:r>
            <a:br>
              <a:rPr lang="id-ID" dirty="0" smtClean="0"/>
            </a:br>
            <a:r>
              <a:rPr lang="id-ID" dirty="0" smtClean="0"/>
              <a:t>{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    int z=x;</a:t>
            </a:r>
          </a:p>
          <a:p>
            <a:pPr marL="0" indent="0">
              <a:buNone/>
            </a:pPr>
            <a:r>
              <a:rPr lang="id-ID" dirty="0"/>
              <a:t>    x=y;</a:t>
            </a:r>
          </a:p>
          <a:p>
            <a:pPr marL="0" indent="0">
              <a:buNone/>
            </a:pPr>
            <a:r>
              <a:rPr lang="id-ID" dirty="0"/>
              <a:t>    y=z;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    //Menampilkan </a:t>
            </a:r>
            <a:r>
              <a:rPr lang="id-ID" dirty="0" smtClean="0"/>
              <a:t>bilangan===========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    //yang terdapat dalam </a:t>
            </a:r>
            <a:r>
              <a:rPr lang="id-ID" dirty="0" smtClean="0"/>
              <a:t>fungsi=======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    cout&lt;&lt;"Didalam fungsi "&lt;&lt;endl;</a:t>
            </a:r>
          </a:p>
          <a:p>
            <a:pPr marL="0" indent="0">
              <a:buNone/>
            </a:pPr>
            <a:r>
              <a:rPr lang="id-ID" dirty="0"/>
              <a:t>    cout&lt;&lt;"Bilangan ke-1 : "&lt;&lt;x&lt;&lt;endl;</a:t>
            </a:r>
          </a:p>
          <a:p>
            <a:pPr marL="0" indent="0">
              <a:buNone/>
            </a:pPr>
            <a:r>
              <a:rPr lang="id-ID" dirty="0"/>
              <a:t>    cout&lt;&lt;"Bilangan ke-2 : "&lt;&lt;y&lt;&lt;endl&lt;&lt;endl;</a:t>
            </a:r>
          </a:p>
          <a:p>
            <a:pPr marL="0" indent="0">
              <a:buNone/>
            </a:pPr>
            <a:r>
              <a:rPr lang="id-ID" dirty="0" smtClean="0"/>
              <a:t>}</a:t>
            </a:r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03578" y="726141"/>
            <a:ext cx="6087034" cy="6225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id-ID" dirty="0" smtClean="0"/>
          </a:p>
          <a:p>
            <a:pPr marL="0" indent="0">
              <a:buFont typeface="Arial"/>
              <a:buNone/>
            </a:pPr>
            <a:r>
              <a:rPr lang="id-ID" dirty="0" smtClean="0"/>
              <a:t>int main()</a:t>
            </a:r>
          </a:p>
          <a:p>
            <a:pPr marL="0" indent="0">
              <a:buFont typeface="Arial"/>
              <a:buNone/>
            </a:pPr>
            <a:r>
              <a:rPr lang="id-ID" dirty="0" smtClean="0"/>
              <a:t>{</a:t>
            </a:r>
          </a:p>
          <a:p>
            <a:pPr marL="0" indent="0">
              <a:buFont typeface="Arial"/>
              <a:buNone/>
            </a:pPr>
            <a:r>
              <a:rPr lang="id-ID" dirty="0" smtClean="0"/>
              <a:t>    int bil1, bil2;</a:t>
            </a:r>
          </a:p>
          <a:p>
            <a:pPr marL="0" indent="0">
              <a:buFont typeface="Arial"/>
              <a:buNone/>
            </a:pPr>
            <a:r>
              <a:rPr lang="id-ID" dirty="0" smtClean="0"/>
              <a:t>    cout&lt;&lt;"Input Bilangan 1 : ";    cin&gt;&gt;bil1;</a:t>
            </a:r>
          </a:p>
          <a:p>
            <a:pPr marL="0" indent="0">
              <a:buFont typeface="Arial"/>
              <a:buNone/>
            </a:pPr>
            <a:r>
              <a:rPr lang="id-ID" dirty="0" smtClean="0"/>
              <a:t>    cout&lt;&lt;"Input Bilangan 2 : ";    cin&gt;&gt;bil2;</a:t>
            </a:r>
          </a:p>
          <a:p>
            <a:pPr marL="0" indent="0">
              <a:buFont typeface="Arial"/>
              <a:buNone/>
            </a:pPr>
            <a:r>
              <a:rPr lang="id-ID" dirty="0" smtClean="0"/>
              <a:t>    //Nilai awal====================</a:t>
            </a:r>
          </a:p>
          <a:p>
            <a:pPr marL="0" indent="0">
              <a:buFont typeface="Arial"/>
              <a:buNone/>
            </a:pPr>
            <a:r>
              <a:rPr lang="id-ID" dirty="0" smtClean="0"/>
              <a:t>    cout&lt;&lt;"Keadaan awal"&lt;&lt;endl;</a:t>
            </a:r>
          </a:p>
          <a:p>
            <a:pPr marL="0" indent="0">
              <a:buFont typeface="Arial"/>
              <a:buNone/>
            </a:pPr>
            <a:r>
              <a:rPr lang="id-ID" dirty="0" smtClean="0"/>
              <a:t>    cout&lt;&lt;"Bilangan 1 : "&lt;&lt;bil1&lt;&lt;endl;</a:t>
            </a:r>
          </a:p>
          <a:p>
            <a:pPr marL="0" indent="0">
              <a:buFont typeface="Arial"/>
              <a:buNone/>
            </a:pPr>
            <a:r>
              <a:rPr lang="id-ID" dirty="0" smtClean="0"/>
              <a:t>    cout&lt;&lt;"Bilangan 2 : "&lt;&lt;bil2&lt;&lt;endl&lt;&lt;endl;</a:t>
            </a:r>
          </a:p>
          <a:p>
            <a:pPr marL="0" indent="0">
              <a:buFont typeface="Arial"/>
              <a:buNone/>
            </a:pPr>
            <a:r>
              <a:rPr lang="id-ID" dirty="0" smtClean="0"/>
              <a:t>    //Panggil funsi tukar bilangan======</a:t>
            </a:r>
          </a:p>
          <a:p>
            <a:pPr marL="0" indent="0">
              <a:buFont typeface="Arial"/>
              <a:buNone/>
            </a:pPr>
            <a:r>
              <a:rPr lang="id-ID" dirty="0" smtClean="0"/>
              <a:t>    tukarBilangan(bil1, bil2);</a:t>
            </a:r>
          </a:p>
          <a:p>
            <a:pPr marL="0" indent="0">
              <a:buFont typeface="Arial"/>
              <a:buNone/>
            </a:pPr>
            <a:r>
              <a:rPr lang="id-ID" dirty="0" smtClean="0"/>
              <a:t>    //Nilai akhir====================</a:t>
            </a:r>
          </a:p>
          <a:p>
            <a:pPr marL="0" indent="0">
              <a:buFont typeface="Arial"/>
              <a:buNone/>
            </a:pPr>
            <a:r>
              <a:rPr lang="id-ID" dirty="0" smtClean="0"/>
              <a:t>    cout&lt;&lt;"Keadaan akhir"&lt;&lt;endl;</a:t>
            </a:r>
          </a:p>
          <a:p>
            <a:pPr marL="0" indent="0">
              <a:buFont typeface="Arial"/>
              <a:buNone/>
            </a:pPr>
            <a:r>
              <a:rPr lang="id-ID" dirty="0" smtClean="0"/>
              <a:t>    cout&lt;&lt;"Bilangan 1 : "&lt;&lt;bil1&lt;&lt;endl;</a:t>
            </a:r>
          </a:p>
          <a:p>
            <a:pPr marL="0" indent="0">
              <a:buFont typeface="Arial"/>
              <a:buNone/>
            </a:pPr>
            <a:r>
              <a:rPr lang="id-ID" dirty="0" smtClean="0"/>
              <a:t>    cout&lt;&lt;"Bilangan 2 : "&lt;&lt;bil2&lt;&lt;endl;</a:t>
            </a:r>
          </a:p>
          <a:p>
            <a:pPr marL="0" indent="0">
              <a:buFont typeface="Arial"/>
              <a:buNone/>
            </a:pPr>
            <a:r>
              <a:rPr lang="id-ID" dirty="0" smtClean="0"/>
              <a:t>}</a:t>
            </a:r>
            <a:endParaRPr lang="id-ID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204012" y="1264024"/>
            <a:ext cx="53788" cy="531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732319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393" y="0"/>
            <a:ext cx="10131425" cy="26600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2800" dirty="0"/>
              <a:t>	</a:t>
            </a:r>
            <a:r>
              <a:rPr lang="id-ID" sz="2800" dirty="0" smtClean="0"/>
              <a:t>Perhatikan bahwa nilai fungsi </a:t>
            </a:r>
            <a:r>
              <a:rPr lang="id-ID" sz="4000" b="1" dirty="0" smtClean="0"/>
              <a:t>hanya disalin </a:t>
            </a:r>
            <a:r>
              <a:rPr lang="id-ID" sz="2800" dirty="0" smtClean="0"/>
              <a:t>kedalam fungsi sehingga </a:t>
            </a:r>
            <a:r>
              <a:rPr lang="id-ID" sz="2800" b="1" dirty="0" smtClean="0"/>
              <a:t>tidak merubah nilai aslinya</a:t>
            </a:r>
            <a:endParaRPr lang="id-ID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907" y="2142067"/>
            <a:ext cx="9256418" cy="4552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8982"/>
            <a:ext cx="5642106" cy="406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5538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312</TotalTime>
  <Words>526</Words>
  <Application>Microsoft Office PowerPoint</Application>
  <PresentationFormat>Custom</PresentationFormat>
  <Paragraphs>96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Celestial</vt:lpstr>
      <vt:lpstr>Pass-by-value</vt:lpstr>
      <vt:lpstr>Definisi fungsi</vt:lpstr>
      <vt:lpstr>Slide 3</vt:lpstr>
      <vt:lpstr>Fungsi pass by value</vt:lpstr>
      <vt:lpstr>Kasus 1</vt:lpstr>
      <vt:lpstr>Output</vt:lpstr>
      <vt:lpstr>Slide 7</vt:lpstr>
      <vt:lpstr>Kasus 2</vt:lpstr>
      <vt:lpstr>Slide 9</vt:lpstr>
      <vt:lpstr>Thank you 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Pass-by-value</dc:title>
  <dc:creator>M. Raihan Akbar</dc:creator>
  <cp:keywords>ALPROG KULIAH</cp:keywords>
  <cp:lastModifiedBy>Patricia Joanne</cp:lastModifiedBy>
  <cp:revision>27</cp:revision>
  <dcterms:created xsi:type="dcterms:W3CDTF">2016-10-18T09:28:23Z</dcterms:created>
  <dcterms:modified xsi:type="dcterms:W3CDTF">2016-10-20T08:54:51Z</dcterms:modified>
</cp:coreProperties>
</file>