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6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2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0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4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2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0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0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1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3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3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2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err="1">
                <a:solidFill>
                  <a:schemeClr val="bg2">
                    <a:lumMod val="50000"/>
                  </a:schemeClr>
                </a:solidFill>
              </a:rPr>
              <a:t>Teknik</a:t>
            </a: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bg2">
                    <a:lumMod val="50000"/>
                  </a:schemeClr>
                </a:solidFill>
              </a:rPr>
              <a:t>Pengambilan</a:t>
            </a: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bg2">
                    <a:lumMod val="50000"/>
                  </a:schemeClr>
                </a:solidFill>
              </a:rPr>
              <a:t>Gambar</a:t>
            </a: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 Video </a:t>
            </a:r>
            <a:r>
              <a:rPr lang="en-US" sz="4800" dirty="0" err="1">
                <a:solidFill>
                  <a:schemeClr val="bg2">
                    <a:lumMod val="50000"/>
                  </a:schemeClr>
                </a:solidFill>
              </a:rPr>
              <a:t>Berdasarkan</a:t>
            </a: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bg2">
                    <a:lumMod val="50000"/>
                  </a:schemeClr>
                </a:solidFill>
              </a:rPr>
              <a:t>Sudut</a:t>
            </a: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bg2">
                    <a:lumMod val="50000"/>
                  </a:schemeClr>
                </a:solidFill>
              </a:rPr>
              <a:t>Pengambilan</a:t>
            </a: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bg2">
                    <a:lumMod val="50000"/>
                  </a:schemeClr>
                </a:solidFill>
              </a:rPr>
              <a:t>Gambar</a:t>
            </a: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/Angle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5BAB0-618E-444B-B149-A72A139E473C}"/>
              </a:ext>
            </a:extLst>
          </p:cNvPr>
          <p:cNvSpPr txBox="1"/>
          <p:nvPr/>
        </p:nvSpPr>
        <p:spPr>
          <a:xfrm>
            <a:off x="5181600" y="4816549"/>
            <a:ext cx="375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Oleh: </a:t>
            </a:r>
            <a:r>
              <a:rPr lang="en-ID" dirty="0" err="1"/>
              <a:t>Yulianti</a:t>
            </a:r>
            <a:r>
              <a:rPr lang="en-ID" dirty="0"/>
              <a:t> </a:t>
            </a:r>
            <a:r>
              <a:rPr lang="en-ID" dirty="0" err="1"/>
              <a:t>Nurbayani</a:t>
            </a:r>
            <a:r>
              <a:rPr lang="en-ID" dirty="0"/>
              <a:t> </a:t>
            </a:r>
            <a:r>
              <a:rPr lang="en-ID" dirty="0" err="1"/>
              <a:t>Nitisari</a:t>
            </a:r>
            <a:r>
              <a:rPr lang="en-ID" dirty="0"/>
              <a:t>, </a:t>
            </a:r>
            <a:r>
              <a:rPr lang="en-ID" dirty="0" err="1"/>
              <a:t>S.Pd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0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6730DC-3D8C-4779-AD24-11B2F158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Extreme Close Up (ECU)</a:t>
            </a:r>
            <a:b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491C3-BF67-44E9-970D-EA65D595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Bef>
                <a:spcPts val="2400"/>
              </a:spcBef>
              <a:spcAft>
                <a:spcPts val="180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pengambilang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dekat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pori-pori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kulit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terlihat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Tujuannya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obyek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sangat-sangat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pic>
        <p:nvPicPr>
          <p:cNvPr id="1028" name="Picture 4" descr="http://content.skwirk.com.au/content/upload/images/Secondary/NSW/Year_10/english_skills/skills_film/tp1/ch2/image1/image06.jpg">
            <a:extLst>
              <a:ext uri="{FF2B5EF4-FFF2-40B4-BE49-F238E27FC236}">
                <a16:creationId xmlns:a16="http://schemas.microsoft.com/office/drawing/2014/main" id="{E466B1AD-227F-4415-8A6A-A3372C681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92" y="3796401"/>
            <a:ext cx="3201351" cy="218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69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FFB6CD-F7E7-4B5A-9E80-E70B6672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Big Close Up (BCU)</a:t>
            </a:r>
            <a:br>
              <a:rPr lang="en-US" sz="4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5244C-7037-4E89-A28F-D2C0997E5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Bef>
                <a:spcPts val="2400"/>
              </a:spcBef>
              <a:spcAft>
                <a:spcPts val="180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menunjukan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ekspresi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obyek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big close up.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Sasarannya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kepala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dagu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obyek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7160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9DEC9E-1A11-49EA-BB4A-74D0D422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 Up (CU)</a:t>
            </a:r>
            <a:br>
              <a:rPr lang="en-US" sz="4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181FE-3B41-4CCE-8B52-9259962A9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Bef>
                <a:spcPts val="2400"/>
              </a:spcBef>
              <a:spcAft>
                <a:spcPts val="1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 Up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kepala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obyek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leher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Tujuannya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wajah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obyek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nampak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pic>
        <p:nvPicPr>
          <p:cNvPr id="3074" name="Picture 2" descr="http://content.skwirk.com.au/content/upload/images/Secondary/NSW/Year_10/english_skills/skills_film/tp1/ch2/image1/image05.jpg">
            <a:extLst>
              <a:ext uri="{FF2B5EF4-FFF2-40B4-BE49-F238E27FC236}">
                <a16:creationId xmlns:a16="http://schemas.microsoft.com/office/drawing/2014/main" id="{BA34BBD4-081B-4EF1-9BE6-2F3E2F403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769" y="3612212"/>
            <a:ext cx="3400212" cy="237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91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2234C5-7D51-4717-991F-6708A40D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Medium Close Up (MCU)</a:t>
            </a:r>
            <a:b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4B7FD-BD07-486C-8316-16C070C1B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Bef>
                <a:spcPts val="2400"/>
              </a:spcBef>
              <a:spcAft>
                <a:spcPts val="1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Teknik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mempertegas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seseorang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Pengambillannya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menyorot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kepala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dada.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3599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84812-90DC-4B64-A5D1-1D6C46D6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Medium Shot (MS)</a:t>
            </a:r>
            <a:br>
              <a:rPr lang="en-US" sz="4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71736-C635-4CD8-8DB4-311F24CBE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Bef>
                <a:spcPts val="2400"/>
              </a:spcBef>
              <a:spcAft>
                <a:spcPts val="1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Agar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sosok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Sasarannya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kepala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pinggang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pic>
        <p:nvPicPr>
          <p:cNvPr id="4098" name="Picture 2" descr="http://content.skwirk.com.au/content/upload/images/Secondary/NSW/Year_10/english_skills/skills_film/tp1/ch2/image1/image04.jpg">
            <a:extLst>
              <a:ext uri="{FF2B5EF4-FFF2-40B4-BE49-F238E27FC236}">
                <a16:creationId xmlns:a16="http://schemas.microsoft.com/office/drawing/2014/main" id="{AE17849E-005F-44B3-95F3-357FA282D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387" y="3529868"/>
            <a:ext cx="3128962" cy="219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553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4FFE94-AAFF-42F2-9A32-22119B48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 Shot (FS)</a:t>
            </a:r>
            <a:br>
              <a:rPr lang="en-US" sz="4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24472-DB2D-4FAA-891C-9DA5C1F26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Bef>
                <a:spcPts val="2400"/>
              </a:spcBef>
              <a:spcAft>
                <a:spcPts val="1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Teknik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memperlihatkan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tubuh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obyek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kepala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kaki.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8656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A9BC37-CA60-4E24-B65B-B85074E2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 Shoot (LS)</a:t>
            </a:r>
            <a:br>
              <a:rPr lang="en-US" sz="4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4BC1F-3632-47AB-A817-E4D630FA3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Bef>
                <a:spcPts val="2400"/>
              </a:spcBef>
              <a:spcAft>
                <a:spcPts val="180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obyek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sekaligus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belakangnya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Long Shoot.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E0547-5062-4850-B455-1D18B85D8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045" y="3734873"/>
            <a:ext cx="3255645" cy="22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30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9FDF09-5EE7-47EC-87FC-14FA4F03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Shoot (1S)</a:t>
            </a:r>
            <a:br>
              <a:rPr lang="en-US" sz="4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C5446-B516-40FE-A3CD-8FA410D37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Bef>
                <a:spcPts val="2400"/>
              </a:spcBef>
              <a:spcAft>
                <a:spcPts val="1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Teknik one shoot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shooting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obyek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8474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96FB7-96C8-43EC-AB38-CF528550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Shoot (2S)</a:t>
            </a:r>
            <a:b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577F0-9376-4F5A-8726-73908BF69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836" y="864108"/>
            <a:ext cx="7315200" cy="5120640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2400"/>
              </a:spcBef>
              <a:spcAft>
                <a:spcPts val="180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S2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adegan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obyek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terlibat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percangkapan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1498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94C84B-1D84-48CF-A037-0706F709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Shoot </a:t>
            </a:r>
            <a:endParaRPr lang="en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7616D-C8FF-4F36-91A7-07F79D1C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1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Teknik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kumpulan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orang.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adegan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pasukan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kerumunan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orang dan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3062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knik-Pengambilan-Gambar-video-Berdasarkan-Sudutnya">
            <a:extLst>
              <a:ext uri="{FF2B5EF4-FFF2-40B4-BE49-F238E27FC236}">
                <a16:creationId xmlns:a16="http://schemas.microsoft.com/office/drawing/2014/main" id="{6BF2156F-3717-4CC1-BDE9-60A9E65900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720" y="-17910"/>
            <a:ext cx="8844344" cy="68759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08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1B6376-F5D0-4700-B463-ADC7A005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Frog Eye</a:t>
            </a:r>
            <a:endParaRPr lang="en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35D13-0D1A-48CE-B966-1F2C4CEE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Teknik shooting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kamera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disejajarkan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alas/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obyek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posisinya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obyek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diambil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Subyek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pengambil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serasa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mengecil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obyek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agung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angkuh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kokoh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4682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955ECF-45B0-4B76-BC64-41BCB33B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 Angle</a:t>
            </a:r>
            <a:endParaRPr lang="en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7400A-B808-4499-AAE6-4DB2397ED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sudut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obyek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obyek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membesar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pic>
        <p:nvPicPr>
          <p:cNvPr id="5122" name="Picture 2" descr="http://www.skwirk.com/includes/emb_media_file.asp?id=6844&amp;invw=vkfb">
            <a:extLst>
              <a:ext uri="{FF2B5EF4-FFF2-40B4-BE49-F238E27FC236}">
                <a16:creationId xmlns:a16="http://schemas.microsoft.com/office/drawing/2014/main" id="{8A7BFB59-472F-46DD-813E-264323E96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46170"/>
            <a:ext cx="2190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00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5EB878-9258-4B4E-8BEC-A57C78AA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Eye Level</a:t>
            </a:r>
            <a:br>
              <a:rPr lang="en-US" sz="4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709B1-202F-4284-9453-DD5AEF325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Teknik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sejajar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obyek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Eye Level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direkam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tangkapan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pandangan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orang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berdiri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sejajar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dengna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obyek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Ketinggian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besarnya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obyek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jadi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subjek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normal shoot.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pic>
        <p:nvPicPr>
          <p:cNvPr id="6146" name="Picture 2" descr="http://content.skwirk.com.au/content/upload/images/Secondary/NSW/Year_10/english_skills/skills_film/tp1/ch2/image/image08.jpg">
            <a:extLst>
              <a:ext uri="{FF2B5EF4-FFF2-40B4-BE49-F238E27FC236}">
                <a16:creationId xmlns:a16="http://schemas.microsoft.com/office/drawing/2014/main" id="{4B3A8AFA-EF53-4400-93FB-E6B277E51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57847"/>
            <a:ext cx="2394585" cy="166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436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D9E4BE-DA8A-4117-983F-251061A8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Angle</a:t>
            </a:r>
            <a:endParaRPr lang="en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4A353-E00E-458E-99A2-ACCCCCB09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1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Teknik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High Angle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obyek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obyek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shooting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Hasil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dramatis dan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terkesan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kerdil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pic>
        <p:nvPicPr>
          <p:cNvPr id="8194" name="Picture 2" descr="http://content.skwirk.com.au/content/upload/images/Secondary/NSW/Year_10/english_skills/skills_film/tp1/ch2/image/image07a.jpg">
            <a:extLst>
              <a:ext uri="{FF2B5EF4-FFF2-40B4-BE49-F238E27FC236}">
                <a16:creationId xmlns:a16="http://schemas.microsoft.com/office/drawing/2014/main" id="{77DEF428-BFE3-40B4-B56B-ECFCF77A4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9" y="3764280"/>
            <a:ext cx="4146231" cy="285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22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content.skwirk.com.au/content/upload/images/Secondary/NSW/Year_10/english_skills/skills_film/tp1/ch2/image/image07.jpg">
            <a:extLst>
              <a:ext uri="{FF2B5EF4-FFF2-40B4-BE49-F238E27FC236}">
                <a16:creationId xmlns:a16="http://schemas.microsoft.com/office/drawing/2014/main" id="{529C4F70-A1CC-4236-8796-8BE078A06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868" y="3969100"/>
            <a:ext cx="2947482" cy="202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A14D51-DCB0-497A-99CF-211DC409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Bird Eye</a:t>
            </a:r>
            <a:endParaRPr lang="en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8C040-5A32-4712-8F12-C6497EDC7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1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Teknik Bird Eye 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burung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shooting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memposisikan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juru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kamera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ketinggian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merekam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obyek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tampak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sekitar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Benda-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benda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sekitar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obyek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tampak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8198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153305-D653-4F07-90ED-64A3027CC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Teknik </a:t>
            </a:r>
            <a:r>
              <a:rPr lang="en-US" sz="6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US" sz="6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Gambar Video </a:t>
            </a:r>
            <a:r>
              <a:rPr lang="en-US" sz="6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6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sz="6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Gambar</a:t>
            </a:r>
            <a:endParaRPr lang="en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029B897-1C6A-4356-8759-5A87BCE6F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7083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knik-Pengambilan-Gambar-video-Berdasarkan-Besa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29" y="42049"/>
            <a:ext cx="10284941" cy="6815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181105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6">
      <a:dk1>
        <a:srgbClr val="000000"/>
      </a:dk1>
      <a:lt1>
        <a:srgbClr val="04AF8E"/>
      </a:lt1>
      <a:dk2>
        <a:srgbClr val="545454"/>
      </a:dk2>
      <a:lt2>
        <a:srgbClr val="BFBFBF"/>
      </a:lt2>
      <a:accent1>
        <a:srgbClr val="DFB81D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59</TotalTime>
  <Words>425</Words>
  <Application>Microsoft Office PowerPoint</Application>
  <PresentationFormat>Widescreen</PresentationFormat>
  <Paragraphs>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Corbel</vt:lpstr>
      <vt:lpstr>Times New Roman</vt:lpstr>
      <vt:lpstr>Wingdings 2</vt:lpstr>
      <vt:lpstr>Frame</vt:lpstr>
      <vt:lpstr>Teknik Pengambilan Gambar Video Berdasarkan Sudut Pengambilan Gambar/Angle</vt:lpstr>
      <vt:lpstr>PowerPoint Presentation</vt:lpstr>
      <vt:lpstr>Frog Eye</vt:lpstr>
      <vt:lpstr>Low Angle</vt:lpstr>
      <vt:lpstr>Eye Level </vt:lpstr>
      <vt:lpstr>High Angle</vt:lpstr>
      <vt:lpstr>Bird Eye</vt:lpstr>
      <vt:lpstr>Teknik Pengambilan Gambar Video Berdasarkan Ukuran Gambar</vt:lpstr>
      <vt:lpstr>PowerPoint Presentation</vt:lpstr>
      <vt:lpstr>Extreme Close Up (ECU) </vt:lpstr>
      <vt:lpstr>Big Close Up (BCU) </vt:lpstr>
      <vt:lpstr>Close Up (CU) </vt:lpstr>
      <vt:lpstr>Medium Close Up (MCU) </vt:lpstr>
      <vt:lpstr>Medium Shot (MS) </vt:lpstr>
      <vt:lpstr>Full Shot (FS) </vt:lpstr>
      <vt:lpstr>Long Shoot (LS) </vt:lpstr>
      <vt:lpstr>One Shoot (1S) </vt:lpstr>
      <vt:lpstr>Two Shoot (2S) </vt:lpstr>
      <vt:lpstr>Group Shoot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 Pengambilan Gambar Video Berdasarkan Sudut Pengambilan Gambar/Angle</dc:title>
  <dc:creator>Windows User</dc:creator>
  <cp:lastModifiedBy>Mira Suryani</cp:lastModifiedBy>
  <cp:revision>8</cp:revision>
  <dcterms:created xsi:type="dcterms:W3CDTF">2018-05-09T06:40:50Z</dcterms:created>
  <dcterms:modified xsi:type="dcterms:W3CDTF">2018-07-23T03:49:52Z</dcterms:modified>
</cp:coreProperties>
</file>