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FB81D"/>
    <a:srgbClr val="04A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CBD-1891-4DBA-AB4C-65D04058A1B9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47B-FC78-4346-9D9A-5256D7659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341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CBD-1891-4DBA-AB4C-65D04058A1B9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47B-FC78-4346-9D9A-5256D7659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11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CBD-1891-4DBA-AB4C-65D04058A1B9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47B-FC78-4346-9D9A-5256D7659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45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CBD-1891-4DBA-AB4C-65D04058A1B9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47B-FC78-4346-9D9A-5256D7659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22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CBD-1891-4DBA-AB4C-65D04058A1B9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47B-FC78-4346-9D9A-5256D7659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203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CBD-1891-4DBA-AB4C-65D04058A1B9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47B-FC78-4346-9D9A-5256D7659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03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CBD-1891-4DBA-AB4C-65D04058A1B9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47B-FC78-4346-9D9A-5256D765957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1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CBD-1891-4DBA-AB4C-65D04058A1B9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47B-FC78-4346-9D9A-5256D7659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74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CBD-1891-4DBA-AB4C-65D04058A1B9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47B-FC78-4346-9D9A-5256D7659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54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CBD-1891-4DBA-AB4C-65D04058A1B9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47B-FC78-4346-9D9A-5256D7659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50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0DE8CBD-1891-4DBA-AB4C-65D04058A1B9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47B-FC78-4346-9D9A-5256D7659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23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AF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0DE8CBD-1891-4DBA-AB4C-65D04058A1B9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14DF47B-FC78-4346-9D9A-5256D7659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94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/>
              <a:t>UNDANG-UNDANG KEPERAWATAN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44269-DA02-48CF-B30E-EF7DE31DA7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93" y="4175183"/>
            <a:ext cx="767393" cy="663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18A140-B9A8-4F34-8F33-156F210750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205620"/>
            <a:ext cx="648072" cy="648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913C33-4CE9-493A-AE19-598281A4DFA8}"/>
              </a:ext>
            </a:extLst>
          </p:cNvPr>
          <p:cNvSpPr txBox="1"/>
          <p:nvPr/>
        </p:nvSpPr>
        <p:spPr>
          <a:xfrm>
            <a:off x="3086708" y="5085184"/>
            <a:ext cx="311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Oleh: </a:t>
            </a:r>
            <a:r>
              <a:rPr lang="en-ID" dirty="0" err="1"/>
              <a:t>Sutia</a:t>
            </a:r>
            <a:r>
              <a:rPr lang="en-ID" dirty="0"/>
              <a:t> </a:t>
            </a:r>
            <a:r>
              <a:rPr lang="en-ID" dirty="0" err="1"/>
              <a:t>Sundari</a:t>
            </a:r>
            <a:r>
              <a:rPr lang="en-ID" dirty="0"/>
              <a:t>, </a:t>
            </a:r>
            <a:r>
              <a:rPr lang="en-ID" dirty="0" err="1"/>
              <a:t>S.Kep</a:t>
            </a:r>
            <a:r>
              <a:rPr lang="en-ID" dirty="0"/>
              <a:t>. </a:t>
            </a:r>
            <a:r>
              <a:rPr lang="en-ID" dirty="0" err="1"/>
              <a:t>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0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A7ED-92E6-4BE8-9329-7DDD8357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Pasal</a:t>
            </a:r>
            <a:r>
              <a:rPr lang="en-GB" b="1" dirty="0"/>
              <a:t> 3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Pengaturan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 </a:t>
            </a:r>
            <a:r>
              <a:rPr lang="en-GB" dirty="0" err="1"/>
              <a:t>bertujuan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err="1"/>
              <a:t>meningkatkan</a:t>
            </a:r>
            <a:r>
              <a:rPr lang="en-GB" dirty="0"/>
              <a:t> </a:t>
            </a:r>
            <a:r>
              <a:rPr lang="en-GB" dirty="0" err="1"/>
              <a:t>mutu</a:t>
            </a:r>
            <a:r>
              <a:rPr lang="en-GB" dirty="0"/>
              <a:t> </a:t>
            </a:r>
            <a:r>
              <a:rPr lang="en-GB" dirty="0" err="1"/>
              <a:t>Perawat</a:t>
            </a:r>
            <a:r>
              <a:rPr lang="en-GB" dirty="0"/>
              <a:t>;</a:t>
            </a:r>
          </a:p>
          <a:p>
            <a:pPr marL="342900" indent="-342900">
              <a:buFont typeface="+mj-lt"/>
              <a:buAutoNum type="alphaLcPeriod"/>
            </a:pPr>
            <a:r>
              <a:rPr lang="fi-FI" dirty="0"/>
              <a:t>meningkatkan mutu Pelayanan Keperawatan;</a:t>
            </a:r>
          </a:p>
          <a:p>
            <a:pPr marL="342900" indent="-342900">
              <a:buFont typeface="+mj-lt"/>
              <a:buAutoNum type="alphaLcPeriod"/>
            </a:pPr>
            <a:r>
              <a:rPr lang="nl-NL" dirty="0"/>
              <a:t>memberikan pelindungan dan kepastian hukum kepada Perawat dan Klien; dan</a:t>
            </a:r>
          </a:p>
          <a:p>
            <a:pPr marL="342900" indent="-342900">
              <a:buFont typeface="+mj-lt"/>
              <a:buAutoNum type="alphaLcPeriod"/>
            </a:pPr>
            <a:r>
              <a:rPr lang="fi-FI" dirty="0"/>
              <a:t>meningkatkan derajat kesehatan masyarakat.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8F895-8842-4AE3-8AFF-FAD34D8DF5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09" y="28648"/>
            <a:ext cx="767393" cy="663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569F75-3E03-42FF-8904-5552762368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37" y="44427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991C-BB72-410F-A49B-31253A3E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Pasal</a:t>
            </a:r>
            <a:r>
              <a:rPr lang="en-GB" b="1" dirty="0"/>
              <a:t> 4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err="1"/>
              <a:t>Jenis</a:t>
            </a:r>
            <a:r>
              <a:rPr lang="en-GB" dirty="0"/>
              <a:t> </a:t>
            </a:r>
            <a:r>
              <a:rPr lang="en-GB" dirty="0" err="1"/>
              <a:t>perawat</a:t>
            </a:r>
            <a:r>
              <a:rPr lang="en-GB" dirty="0"/>
              <a:t> </a:t>
            </a:r>
            <a:r>
              <a:rPr lang="en-GB" dirty="0" err="1"/>
              <a:t>terdiri</a:t>
            </a:r>
            <a:r>
              <a:rPr lang="en-GB" dirty="0"/>
              <a:t> </a:t>
            </a:r>
            <a:r>
              <a:rPr lang="en-GB" dirty="0" err="1"/>
              <a:t>atas</a:t>
            </a:r>
            <a:r>
              <a:rPr lang="en-GB" dirty="0"/>
              <a:t>:</a:t>
            </a:r>
          </a:p>
          <a:p>
            <a:pPr marL="571500" lvl="1" indent="-342900">
              <a:buFont typeface="+mj-lt"/>
              <a:buAutoNum type="alphaLcPeriod"/>
            </a:pPr>
            <a:r>
              <a:rPr lang="en-GB" dirty="0" err="1"/>
              <a:t>Perawat</a:t>
            </a:r>
            <a:r>
              <a:rPr lang="en-GB" dirty="0"/>
              <a:t> </a:t>
            </a:r>
            <a:r>
              <a:rPr lang="en-GB" dirty="0" err="1"/>
              <a:t>profesi</a:t>
            </a:r>
            <a:r>
              <a:rPr lang="en-GB" dirty="0"/>
              <a:t>; dan</a:t>
            </a:r>
          </a:p>
          <a:p>
            <a:pPr marL="571500" lvl="1" indent="-342900">
              <a:buFont typeface="+mj-lt"/>
              <a:buAutoNum type="alphaLcPeriod"/>
            </a:pPr>
            <a:r>
              <a:rPr lang="en-GB" dirty="0" err="1"/>
              <a:t>Perawat</a:t>
            </a:r>
            <a:r>
              <a:rPr lang="en-GB" dirty="0"/>
              <a:t> </a:t>
            </a:r>
            <a:r>
              <a:rPr lang="en-GB" dirty="0" err="1"/>
              <a:t>vokasi</a:t>
            </a:r>
            <a:r>
              <a:rPr lang="en-GB" dirty="0"/>
              <a:t>.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 startAt="2"/>
            </a:pPr>
            <a:r>
              <a:rPr lang="en-GB" dirty="0" err="1"/>
              <a:t>Perawat</a:t>
            </a:r>
            <a:r>
              <a:rPr lang="en-GB" dirty="0"/>
              <a:t> </a:t>
            </a:r>
            <a:r>
              <a:rPr lang="en-GB" dirty="0" err="1"/>
              <a:t>profesi</a:t>
            </a:r>
            <a:r>
              <a:rPr lang="en-GB" dirty="0"/>
              <a:t> </a:t>
            </a:r>
            <a:r>
              <a:rPr lang="en-GB" dirty="0" err="1"/>
              <a:t>sebagaimana</a:t>
            </a:r>
            <a:r>
              <a:rPr lang="en-GB" dirty="0"/>
              <a:t> </a:t>
            </a:r>
            <a:r>
              <a:rPr lang="en-GB" dirty="0" err="1"/>
              <a:t>dimaksud</a:t>
            </a:r>
            <a:r>
              <a:rPr lang="en-GB" dirty="0"/>
              <a:t> pada </a:t>
            </a:r>
            <a:r>
              <a:rPr lang="en-GB" dirty="0" err="1"/>
              <a:t>ayat</a:t>
            </a:r>
            <a:r>
              <a:rPr lang="en-GB" dirty="0"/>
              <a:t> (1) </a:t>
            </a:r>
            <a:r>
              <a:rPr lang="en-GB" dirty="0" err="1"/>
              <a:t>huruf</a:t>
            </a:r>
            <a:r>
              <a:rPr lang="en-GB" dirty="0"/>
              <a:t> a </a:t>
            </a:r>
            <a:r>
              <a:rPr lang="en-GB" dirty="0" err="1"/>
              <a:t>terdiri</a:t>
            </a:r>
            <a:r>
              <a:rPr lang="en-GB" dirty="0"/>
              <a:t> </a:t>
            </a:r>
            <a:r>
              <a:rPr lang="en-GB" dirty="0" err="1"/>
              <a:t>atas</a:t>
            </a:r>
            <a:r>
              <a:rPr lang="en-GB" dirty="0"/>
              <a:t>:</a:t>
            </a:r>
          </a:p>
          <a:p>
            <a:pPr marL="571500" lvl="1" indent="-342900">
              <a:buFont typeface="+mj-lt"/>
              <a:buAutoNum type="alphaLcPeriod"/>
            </a:pPr>
            <a:r>
              <a:rPr lang="en-GB" dirty="0" err="1"/>
              <a:t>Ners</a:t>
            </a:r>
            <a:r>
              <a:rPr lang="en-GB" dirty="0"/>
              <a:t>; dan</a:t>
            </a:r>
          </a:p>
          <a:p>
            <a:pPr marL="571500" lvl="1" indent="-342900">
              <a:buFont typeface="+mj-lt"/>
              <a:buAutoNum type="alphaLcPeriod"/>
            </a:pPr>
            <a:r>
              <a:rPr lang="en-GB" dirty="0" err="1"/>
              <a:t>Ners</a:t>
            </a:r>
            <a:r>
              <a:rPr lang="en-GB" dirty="0"/>
              <a:t> </a:t>
            </a:r>
            <a:r>
              <a:rPr lang="en-GB" dirty="0" err="1"/>
              <a:t>spesialis</a:t>
            </a:r>
            <a:r>
              <a:rPr lang="en-GB" dirty="0"/>
              <a:t>.</a:t>
            </a:r>
          </a:p>
          <a:p>
            <a:pPr marL="571500" lvl="1" indent="-342900">
              <a:buFont typeface="+mj-lt"/>
              <a:buAutoNum type="alphaLcPeriod"/>
            </a:pPr>
            <a:r>
              <a:rPr lang="en-GB" dirty="0" err="1"/>
              <a:t>Ketentuan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lanjut</a:t>
            </a:r>
            <a:r>
              <a:rPr lang="en-GB" dirty="0"/>
              <a:t> </a:t>
            </a:r>
            <a:r>
              <a:rPr lang="en-GB" dirty="0" err="1"/>
              <a:t>mengenai</a:t>
            </a:r>
            <a:r>
              <a:rPr lang="en-GB" dirty="0"/>
              <a:t> </a:t>
            </a:r>
            <a:r>
              <a:rPr lang="en-GB" dirty="0" err="1"/>
              <a:t>jenis</a:t>
            </a:r>
            <a:r>
              <a:rPr lang="en-GB" dirty="0"/>
              <a:t> </a:t>
            </a:r>
            <a:r>
              <a:rPr lang="en-GB" dirty="0" err="1"/>
              <a:t>perawat</a:t>
            </a:r>
            <a:r>
              <a:rPr lang="en-GB" dirty="0"/>
              <a:t> </a:t>
            </a:r>
            <a:r>
              <a:rPr lang="en-GB" dirty="0" err="1"/>
              <a:t>sebagaimana</a:t>
            </a:r>
            <a:r>
              <a:rPr lang="en-GB" dirty="0"/>
              <a:t> </a:t>
            </a:r>
            <a:r>
              <a:rPr lang="en-GB" dirty="0" err="1"/>
              <a:t>dimaksud</a:t>
            </a:r>
            <a:r>
              <a:rPr lang="en-GB" dirty="0"/>
              <a:t> pada </a:t>
            </a:r>
            <a:r>
              <a:rPr lang="en-GB" dirty="0" err="1"/>
              <a:t>ayat</a:t>
            </a:r>
            <a:r>
              <a:rPr lang="en-GB" dirty="0"/>
              <a:t> (1) dan </a:t>
            </a:r>
            <a:r>
              <a:rPr lang="en-GB" dirty="0" err="1"/>
              <a:t>ayat</a:t>
            </a:r>
            <a:r>
              <a:rPr lang="en-GB" dirty="0"/>
              <a:t> (2) </a:t>
            </a:r>
            <a:r>
              <a:rPr lang="en-GB" dirty="0" err="1"/>
              <a:t>diatur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peraturan</a:t>
            </a:r>
            <a:r>
              <a:rPr lang="en-GB" dirty="0"/>
              <a:t> </a:t>
            </a:r>
            <a:r>
              <a:rPr lang="en-GB" dirty="0" err="1"/>
              <a:t>menteri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3A53E-5635-4F3E-9D39-71685EDF1C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09" y="28648"/>
            <a:ext cx="767393" cy="663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276ED5-8039-410F-A29C-6D66980343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37" y="44427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0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8C65-5A26-45B0-A7B1-8C36F625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Pasal</a:t>
            </a:r>
            <a:r>
              <a:rPr lang="en-GB" b="1" dirty="0"/>
              <a:t> 5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Pendidikan </a:t>
            </a:r>
            <a:r>
              <a:rPr lang="en-GB" dirty="0" err="1"/>
              <a:t>tinggi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 </a:t>
            </a:r>
            <a:r>
              <a:rPr lang="en-GB" dirty="0" err="1"/>
              <a:t>terdiri</a:t>
            </a:r>
            <a:r>
              <a:rPr lang="en-GB" dirty="0"/>
              <a:t> </a:t>
            </a:r>
            <a:r>
              <a:rPr lang="en-GB" dirty="0" err="1"/>
              <a:t>atas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/>
              <a:t>Pendidikan </a:t>
            </a:r>
            <a:r>
              <a:rPr lang="en-GB" dirty="0" err="1"/>
              <a:t>vokasi</a:t>
            </a:r>
            <a:r>
              <a:rPr lang="en-GB" dirty="0"/>
              <a:t>;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/>
              <a:t>Pendidikan </a:t>
            </a:r>
            <a:r>
              <a:rPr lang="en-GB" dirty="0" err="1"/>
              <a:t>akademik</a:t>
            </a:r>
            <a:r>
              <a:rPr lang="en-GB" dirty="0"/>
              <a:t>; dan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/>
              <a:t>Pendidikan </a:t>
            </a:r>
            <a:r>
              <a:rPr lang="en-GB" dirty="0" err="1"/>
              <a:t>profesi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653EA-DFA4-49FD-8177-A2AAB1C97E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09" y="28648"/>
            <a:ext cx="767393" cy="663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73C8C5-0E7A-4651-B55A-75B37A268D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37" y="44427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6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Pasal</a:t>
            </a:r>
            <a:r>
              <a:rPr lang="en-GB" b="1" dirty="0"/>
              <a:t>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Pendidikan </a:t>
            </a:r>
            <a:r>
              <a:rPr lang="en-GB" dirty="0" err="1"/>
              <a:t>vokasi</a:t>
            </a:r>
            <a:r>
              <a:rPr lang="en-GB" dirty="0"/>
              <a:t> </a:t>
            </a:r>
            <a:r>
              <a:rPr lang="en-GB" dirty="0" err="1"/>
              <a:t>sebagaimana</a:t>
            </a:r>
            <a:r>
              <a:rPr lang="en-GB" dirty="0"/>
              <a:t> </a:t>
            </a:r>
            <a:r>
              <a:rPr lang="en-GB" dirty="0" err="1"/>
              <a:t>dimaksud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Pasal</a:t>
            </a:r>
            <a:r>
              <a:rPr lang="en-GB" dirty="0"/>
              <a:t> 5 </a:t>
            </a:r>
            <a:r>
              <a:rPr lang="en-GB" dirty="0" err="1"/>
              <a:t>huruf</a:t>
            </a:r>
            <a:r>
              <a:rPr lang="en-GB" dirty="0"/>
              <a:t> a </a:t>
            </a:r>
            <a:r>
              <a:rPr lang="en-GB" dirty="0" err="1"/>
              <a:t>merupakan</a:t>
            </a:r>
            <a:r>
              <a:rPr lang="en-GB" dirty="0"/>
              <a:t> program diploma </a:t>
            </a:r>
            <a:r>
              <a:rPr lang="en-GB" dirty="0" err="1"/>
              <a:t>Keperawatan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Pendidikan </a:t>
            </a:r>
            <a:r>
              <a:rPr lang="en-GB" dirty="0" err="1"/>
              <a:t>vokasi</a:t>
            </a:r>
            <a:r>
              <a:rPr lang="en-GB" dirty="0"/>
              <a:t> </a:t>
            </a:r>
            <a:r>
              <a:rPr lang="en-GB" dirty="0" err="1"/>
              <a:t>sebagaimana</a:t>
            </a:r>
            <a:r>
              <a:rPr lang="en-GB" dirty="0"/>
              <a:t> </a:t>
            </a:r>
            <a:r>
              <a:rPr lang="en-GB" dirty="0" err="1"/>
              <a:t>dimaksud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Pasal</a:t>
            </a:r>
            <a:r>
              <a:rPr lang="en-GB" dirty="0"/>
              <a:t> 5 </a:t>
            </a:r>
            <a:r>
              <a:rPr lang="en-GB" dirty="0" err="1"/>
              <a:t>huruf</a:t>
            </a:r>
            <a:r>
              <a:rPr lang="en-GB" dirty="0"/>
              <a:t> a paling </a:t>
            </a:r>
            <a:r>
              <a:rPr lang="en-GB" dirty="0" err="1"/>
              <a:t>rendah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program Diploma </a:t>
            </a:r>
            <a:r>
              <a:rPr lang="en-GB" dirty="0" err="1"/>
              <a:t>Tiga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F9F2D-4514-4958-BDD2-7C8E836D5C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09" y="28648"/>
            <a:ext cx="767393" cy="663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695F4-E808-42F9-ABBB-AFD48E3625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37" y="44427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8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Pasal</a:t>
            </a:r>
            <a:r>
              <a:rPr lang="en-GB" b="1" dirty="0"/>
              <a:t>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Pendidikan </a:t>
            </a:r>
            <a:r>
              <a:rPr lang="en-GB" dirty="0" err="1"/>
              <a:t>akademik</a:t>
            </a:r>
            <a:r>
              <a:rPr lang="en-GB" dirty="0"/>
              <a:t> </a:t>
            </a:r>
            <a:r>
              <a:rPr lang="en-GB" dirty="0" err="1"/>
              <a:t>sebagaimana</a:t>
            </a:r>
            <a:r>
              <a:rPr lang="en-GB" dirty="0"/>
              <a:t> </a:t>
            </a:r>
            <a:r>
              <a:rPr lang="en-GB" dirty="0" err="1"/>
              <a:t>dimaksud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Pasal</a:t>
            </a:r>
            <a:r>
              <a:rPr lang="en-GB" dirty="0"/>
              <a:t> 5 </a:t>
            </a:r>
            <a:r>
              <a:rPr lang="en-GB" dirty="0" err="1"/>
              <a:t>huruf</a:t>
            </a:r>
            <a:r>
              <a:rPr lang="en-GB" dirty="0"/>
              <a:t> b </a:t>
            </a:r>
            <a:r>
              <a:rPr lang="en-GB" dirty="0" err="1"/>
              <a:t>terdiri</a:t>
            </a:r>
            <a:r>
              <a:rPr lang="en-GB" dirty="0"/>
              <a:t> </a:t>
            </a:r>
            <a:r>
              <a:rPr lang="en-GB" dirty="0" err="1"/>
              <a:t>atas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/>
              <a:t>program </a:t>
            </a:r>
            <a:r>
              <a:rPr lang="en-GB" dirty="0" err="1"/>
              <a:t>sarjana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;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/>
              <a:t>program magister </a:t>
            </a:r>
            <a:r>
              <a:rPr lang="en-GB" dirty="0" err="1"/>
              <a:t>Keperawatan</a:t>
            </a:r>
            <a:r>
              <a:rPr lang="en-GB" dirty="0"/>
              <a:t>; dan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/>
              <a:t>program </a:t>
            </a:r>
            <a:r>
              <a:rPr lang="en-GB" dirty="0" err="1"/>
              <a:t>doktor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11202-F856-4BC9-8E8A-0BC762DBB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09" y="28648"/>
            <a:ext cx="767393" cy="663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710DE3-D8B4-4296-9F78-D70999A4F1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37" y="44427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7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Pasal</a:t>
            </a:r>
            <a:r>
              <a:rPr lang="en-GB" b="1" dirty="0"/>
              <a:t>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Pendidikan </a:t>
            </a:r>
            <a:r>
              <a:rPr lang="en-GB" dirty="0" err="1"/>
              <a:t>profesi</a:t>
            </a:r>
            <a:r>
              <a:rPr lang="en-GB" dirty="0"/>
              <a:t> </a:t>
            </a:r>
            <a:r>
              <a:rPr lang="en-GB" dirty="0" err="1"/>
              <a:t>sebagaimana</a:t>
            </a:r>
            <a:r>
              <a:rPr lang="en-GB" dirty="0"/>
              <a:t> </a:t>
            </a:r>
            <a:r>
              <a:rPr lang="en-GB" dirty="0" err="1"/>
              <a:t>dimaksud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Pasal</a:t>
            </a:r>
            <a:r>
              <a:rPr lang="en-GB" dirty="0"/>
              <a:t> 5 </a:t>
            </a:r>
            <a:r>
              <a:rPr lang="en-GB" dirty="0" err="1"/>
              <a:t>huruf</a:t>
            </a:r>
            <a:r>
              <a:rPr lang="en-GB" dirty="0"/>
              <a:t> c </a:t>
            </a:r>
            <a:r>
              <a:rPr lang="en-GB" dirty="0" err="1"/>
              <a:t>terdiri</a:t>
            </a:r>
            <a:r>
              <a:rPr lang="en-GB" dirty="0"/>
              <a:t> </a:t>
            </a:r>
            <a:r>
              <a:rPr lang="en-GB" dirty="0" err="1"/>
              <a:t>atas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lphaLcPeriod"/>
            </a:pPr>
            <a:r>
              <a:rPr lang="nl-NL" dirty="0"/>
              <a:t>program profesi Keperawatan; dan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/>
              <a:t>program </a:t>
            </a:r>
            <a:r>
              <a:rPr lang="en-GB" dirty="0" err="1"/>
              <a:t>spesialis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63903-19FF-42C8-B694-9D8A90EEC6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09" y="28648"/>
            <a:ext cx="767393" cy="663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83C90A-29DD-47DA-B40D-A792C12C7B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37" y="44427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6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5AED-616F-441C-9EB2-2FADBA4B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Pasal</a:t>
            </a:r>
            <a:r>
              <a:rPr lang="en-GB" b="1" dirty="0"/>
              <a:t> 9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Pendidikan Tinggi </a:t>
            </a:r>
            <a:r>
              <a:rPr lang="en-GB" dirty="0" err="1"/>
              <a:t>Keperawatan</a:t>
            </a:r>
            <a:r>
              <a:rPr lang="en-GB" dirty="0"/>
              <a:t> </a:t>
            </a:r>
            <a:r>
              <a:rPr lang="en-GB" dirty="0" err="1"/>
              <a:t>sebagaimana</a:t>
            </a:r>
            <a:r>
              <a:rPr lang="en-GB" dirty="0"/>
              <a:t> </a:t>
            </a:r>
            <a:r>
              <a:rPr lang="en-GB" dirty="0" err="1"/>
              <a:t>dimaksud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Pasal</a:t>
            </a:r>
            <a:r>
              <a:rPr lang="en-GB" dirty="0"/>
              <a:t> 5 </a:t>
            </a:r>
            <a:r>
              <a:rPr lang="en-GB" dirty="0" err="1"/>
              <a:t>diselenggarakan</a:t>
            </a:r>
            <a:r>
              <a:rPr lang="en-GB" dirty="0"/>
              <a:t> oleh </a:t>
            </a:r>
            <a:r>
              <a:rPr lang="en-GB" dirty="0" err="1"/>
              <a:t>perguruan</a:t>
            </a:r>
            <a:r>
              <a:rPr lang="en-GB" dirty="0"/>
              <a:t> </a:t>
            </a:r>
            <a:r>
              <a:rPr lang="en-GB" dirty="0" err="1"/>
              <a:t>tinggi</a:t>
            </a:r>
            <a:r>
              <a:rPr lang="en-GB" dirty="0"/>
              <a:t> yang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izin</a:t>
            </a:r>
            <a:r>
              <a:rPr lang="en-GB" dirty="0"/>
              <a:t> </a:t>
            </a:r>
            <a:r>
              <a:rPr lang="en-GB" dirty="0" err="1"/>
              <a:t>penyelenggaraan</a:t>
            </a:r>
            <a:r>
              <a:rPr lang="en-GB" dirty="0"/>
              <a:t> </a:t>
            </a:r>
            <a:r>
              <a:rPr lang="en-GB" dirty="0" err="1"/>
              <a:t>sesuai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ketentuan</a:t>
            </a:r>
            <a:r>
              <a:rPr lang="en-GB" dirty="0"/>
              <a:t> </a:t>
            </a:r>
            <a:r>
              <a:rPr lang="en-GB" dirty="0" err="1"/>
              <a:t>Peraturan</a:t>
            </a:r>
            <a:r>
              <a:rPr lang="en-GB" dirty="0"/>
              <a:t> </a:t>
            </a:r>
            <a:r>
              <a:rPr lang="en-GB" dirty="0" err="1"/>
              <a:t>Perundang-undangan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Perguruan</a:t>
            </a:r>
            <a:r>
              <a:rPr lang="en-GB" dirty="0"/>
              <a:t> </a:t>
            </a:r>
            <a:r>
              <a:rPr lang="en-GB" dirty="0" err="1"/>
              <a:t>tinggi</a:t>
            </a:r>
            <a:r>
              <a:rPr lang="en-GB" dirty="0"/>
              <a:t> </a:t>
            </a:r>
            <a:r>
              <a:rPr lang="en-GB" dirty="0" err="1"/>
              <a:t>sebagaimana</a:t>
            </a:r>
            <a:r>
              <a:rPr lang="en-GB" dirty="0"/>
              <a:t> </a:t>
            </a:r>
            <a:r>
              <a:rPr lang="en-GB" dirty="0" err="1"/>
              <a:t>dimaksud</a:t>
            </a:r>
            <a:r>
              <a:rPr lang="en-GB" dirty="0"/>
              <a:t> pada </a:t>
            </a:r>
            <a:r>
              <a:rPr lang="en-GB" dirty="0" err="1"/>
              <a:t>ayat</a:t>
            </a:r>
            <a:r>
              <a:rPr lang="en-GB" dirty="0"/>
              <a:t> (1)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berbentuk</a:t>
            </a:r>
            <a:r>
              <a:rPr lang="en-GB" dirty="0"/>
              <a:t> </a:t>
            </a:r>
            <a:r>
              <a:rPr lang="en-GB" dirty="0" err="1"/>
              <a:t>universitas</a:t>
            </a:r>
            <a:r>
              <a:rPr lang="en-GB" dirty="0"/>
              <a:t>, </a:t>
            </a:r>
            <a:r>
              <a:rPr lang="en-GB" dirty="0" err="1"/>
              <a:t>institut</a:t>
            </a:r>
            <a:r>
              <a:rPr lang="en-GB" dirty="0"/>
              <a:t>, </a:t>
            </a:r>
            <a:r>
              <a:rPr lang="en-GB" dirty="0" err="1"/>
              <a:t>sekolah</a:t>
            </a:r>
            <a:r>
              <a:rPr lang="en-GB" dirty="0"/>
              <a:t> </a:t>
            </a:r>
            <a:r>
              <a:rPr lang="en-GB" dirty="0" err="1"/>
              <a:t>tinggi</a:t>
            </a:r>
            <a:r>
              <a:rPr lang="en-GB" dirty="0"/>
              <a:t>, </a:t>
            </a:r>
            <a:r>
              <a:rPr lang="en-GB" dirty="0" err="1"/>
              <a:t>politeknik</a:t>
            </a:r>
            <a:r>
              <a:rPr lang="en-GB" dirty="0"/>
              <a:t>,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akademi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Perguruan</a:t>
            </a:r>
            <a:r>
              <a:rPr lang="en-GB" dirty="0"/>
              <a:t> </a:t>
            </a:r>
            <a:r>
              <a:rPr lang="en-GB" dirty="0" err="1"/>
              <a:t>tinggi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menyelenggarakan</a:t>
            </a:r>
            <a:r>
              <a:rPr lang="en-GB" dirty="0"/>
              <a:t> Pendidikan Tinggi </a:t>
            </a:r>
            <a:r>
              <a:rPr lang="en-GB" dirty="0" err="1"/>
              <a:t>Keperawatan</a:t>
            </a:r>
            <a:r>
              <a:rPr lang="en-GB" dirty="0"/>
              <a:t> </a:t>
            </a:r>
            <a:r>
              <a:rPr lang="en-GB" dirty="0" err="1"/>
              <a:t>sebagaimana</a:t>
            </a:r>
            <a:r>
              <a:rPr lang="en-GB" dirty="0"/>
              <a:t> </a:t>
            </a:r>
            <a:r>
              <a:rPr lang="en-GB" dirty="0" err="1"/>
              <a:t>dimaksud</a:t>
            </a:r>
            <a:r>
              <a:rPr lang="en-GB" dirty="0"/>
              <a:t> pada </a:t>
            </a:r>
            <a:r>
              <a:rPr lang="en-GB" dirty="0" err="1"/>
              <a:t>ayat</a:t>
            </a:r>
            <a:r>
              <a:rPr lang="en-GB" dirty="0"/>
              <a:t> (1)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menyediakan</a:t>
            </a:r>
            <a:r>
              <a:rPr lang="en-GB" dirty="0"/>
              <a:t> </a:t>
            </a:r>
            <a:r>
              <a:rPr lang="en-GB" dirty="0" err="1"/>
              <a:t>Fasilitas</a:t>
            </a:r>
            <a:r>
              <a:rPr lang="en-GB" dirty="0"/>
              <a:t> </a:t>
            </a:r>
            <a:r>
              <a:rPr lang="en-GB" dirty="0" err="1"/>
              <a:t>Pelayanan</a:t>
            </a:r>
            <a:r>
              <a:rPr lang="en-GB" dirty="0"/>
              <a:t> </a:t>
            </a:r>
            <a:r>
              <a:rPr lang="en-GB" dirty="0" err="1"/>
              <a:t>Kesehatan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Wahana</a:t>
            </a:r>
            <a:r>
              <a:rPr lang="en-GB" dirty="0"/>
              <a:t> Pendidikan </a:t>
            </a:r>
            <a:r>
              <a:rPr lang="en-GB" dirty="0" err="1"/>
              <a:t>serta</a:t>
            </a:r>
            <a:r>
              <a:rPr lang="en-GB" dirty="0"/>
              <a:t> </a:t>
            </a:r>
            <a:r>
              <a:rPr lang="en-GB" dirty="0" err="1"/>
              <a:t>berkoordinasi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Organisasi</a:t>
            </a:r>
            <a:r>
              <a:rPr lang="en-GB" dirty="0"/>
              <a:t> </a:t>
            </a:r>
            <a:r>
              <a:rPr lang="en-GB" dirty="0" err="1"/>
              <a:t>Profesi</a:t>
            </a:r>
            <a:r>
              <a:rPr lang="en-GB" dirty="0"/>
              <a:t> </a:t>
            </a:r>
            <a:r>
              <a:rPr lang="en-GB" dirty="0" err="1"/>
              <a:t>Perawat</a:t>
            </a:r>
            <a:r>
              <a:rPr lang="en-GB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ED01C-0665-478B-ACFE-3B3C95C6C7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09" y="28648"/>
            <a:ext cx="767393" cy="663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CF3A82-C49D-49D7-AFAE-0B6907B97E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37" y="44427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5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84DE-E4F6-484F-B3FD-E14AE8EC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Pasal</a:t>
            </a:r>
            <a:r>
              <a:rPr lang="en-US" dirty="0"/>
              <a:t> 9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dirty="0" err="1"/>
              <a:t>Penyediaan</a:t>
            </a:r>
            <a:r>
              <a:rPr lang="en-GB" dirty="0"/>
              <a:t> </a:t>
            </a:r>
            <a:r>
              <a:rPr lang="en-GB" dirty="0" err="1"/>
              <a:t>Fasilitas</a:t>
            </a:r>
            <a:r>
              <a:rPr lang="en-GB" dirty="0"/>
              <a:t> </a:t>
            </a:r>
            <a:r>
              <a:rPr lang="en-GB" dirty="0" err="1"/>
              <a:t>Pelayanan</a:t>
            </a:r>
            <a:r>
              <a:rPr lang="en-GB" dirty="0"/>
              <a:t> </a:t>
            </a:r>
            <a:r>
              <a:rPr lang="en-GB" dirty="0" err="1"/>
              <a:t>Kesehatan</a:t>
            </a:r>
            <a:r>
              <a:rPr lang="en-GB" dirty="0"/>
              <a:t> </a:t>
            </a:r>
            <a:r>
              <a:rPr lang="en-GB" dirty="0" err="1"/>
              <a:t>sebagaimana</a:t>
            </a:r>
            <a:r>
              <a:rPr lang="en-GB" dirty="0"/>
              <a:t> </a:t>
            </a:r>
            <a:r>
              <a:rPr lang="en-GB" dirty="0" err="1"/>
              <a:t>dimaksud</a:t>
            </a:r>
            <a:r>
              <a:rPr lang="en-GB" dirty="0"/>
              <a:t> pada </a:t>
            </a:r>
            <a:r>
              <a:rPr lang="en-GB" dirty="0" err="1"/>
              <a:t>ayat</a:t>
            </a:r>
            <a:r>
              <a:rPr lang="en-GB" dirty="0"/>
              <a:t> (3)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melalui</a:t>
            </a:r>
            <a:r>
              <a:rPr lang="en-GB" dirty="0"/>
              <a:t>:</a:t>
            </a:r>
          </a:p>
          <a:p>
            <a:pPr marL="571500" lvl="1" indent="-342900">
              <a:buFont typeface="+mj-lt"/>
              <a:buAutoNum type="alphaLcPeriod"/>
            </a:pPr>
            <a:r>
              <a:rPr lang="en-GB" dirty="0" err="1"/>
              <a:t>Kepemilikan</a:t>
            </a:r>
            <a:r>
              <a:rPr lang="en-GB" dirty="0"/>
              <a:t>; </a:t>
            </a:r>
            <a:r>
              <a:rPr lang="en-GB" dirty="0" err="1"/>
              <a:t>atau</a:t>
            </a:r>
            <a:endParaRPr lang="en-GB" dirty="0"/>
          </a:p>
          <a:p>
            <a:pPr marL="571500" lvl="1" indent="-342900">
              <a:buFont typeface="+mj-lt"/>
              <a:buAutoNum type="alphaLcPeriod"/>
            </a:pPr>
            <a:r>
              <a:rPr lang="en-GB" dirty="0" err="1"/>
              <a:t>Kerja</a:t>
            </a:r>
            <a:r>
              <a:rPr lang="en-GB" dirty="0"/>
              <a:t> </a:t>
            </a:r>
            <a:r>
              <a:rPr lang="en-GB" dirty="0" err="1"/>
              <a:t>sama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GB" dirty="0" err="1"/>
              <a:t>Fasilitas</a:t>
            </a:r>
            <a:r>
              <a:rPr lang="en-GB" dirty="0"/>
              <a:t> </a:t>
            </a:r>
            <a:r>
              <a:rPr lang="en-GB" dirty="0" err="1"/>
              <a:t>Pelayanan</a:t>
            </a:r>
            <a:r>
              <a:rPr lang="en-GB" dirty="0"/>
              <a:t> </a:t>
            </a:r>
            <a:r>
              <a:rPr lang="en-GB" dirty="0" err="1"/>
              <a:t>Kesehatan</a:t>
            </a:r>
            <a:r>
              <a:rPr lang="en-GB" dirty="0"/>
              <a:t> </a:t>
            </a:r>
            <a:r>
              <a:rPr lang="en-GB" dirty="0" err="1"/>
              <a:t>sebagaimana</a:t>
            </a:r>
            <a:r>
              <a:rPr lang="en-GB" dirty="0"/>
              <a:t> </a:t>
            </a:r>
            <a:r>
              <a:rPr lang="en-GB" dirty="0" err="1"/>
              <a:t>dimaksud</a:t>
            </a:r>
            <a:r>
              <a:rPr lang="en-GB" dirty="0"/>
              <a:t> pada </a:t>
            </a:r>
            <a:r>
              <a:rPr lang="en-GB" dirty="0" err="1"/>
              <a:t>ayat</a:t>
            </a:r>
            <a:r>
              <a:rPr lang="en-GB" dirty="0"/>
              <a:t> (3)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rumah</a:t>
            </a:r>
            <a:r>
              <a:rPr lang="en-GB" dirty="0"/>
              <a:t> </a:t>
            </a:r>
            <a:r>
              <a:rPr lang="en-GB" dirty="0" err="1"/>
              <a:t>sakit</a:t>
            </a:r>
            <a:r>
              <a:rPr lang="en-GB" dirty="0"/>
              <a:t> dan </a:t>
            </a:r>
            <a:r>
              <a:rPr lang="en-GB" dirty="0" err="1"/>
              <a:t>Fasilitas</a:t>
            </a:r>
            <a:r>
              <a:rPr lang="en-GB" dirty="0"/>
              <a:t> </a:t>
            </a:r>
            <a:r>
              <a:rPr lang="en-GB" dirty="0" err="1"/>
              <a:t>Pelayanan</a:t>
            </a:r>
            <a:r>
              <a:rPr lang="en-GB" dirty="0"/>
              <a:t> </a:t>
            </a:r>
            <a:r>
              <a:rPr lang="en-GB" dirty="0" err="1"/>
              <a:t>Kesehatan</a:t>
            </a:r>
            <a:r>
              <a:rPr lang="en-GB" dirty="0"/>
              <a:t> </a:t>
            </a:r>
            <a:r>
              <a:rPr lang="en-GB" dirty="0" err="1"/>
              <a:t>tingkat</a:t>
            </a:r>
            <a:r>
              <a:rPr lang="en-GB" dirty="0"/>
              <a:t> </a:t>
            </a:r>
            <a:r>
              <a:rPr lang="en-GB" dirty="0" err="1"/>
              <a:t>pertama</a:t>
            </a:r>
            <a:r>
              <a:rPr lang="en-GB" dirty="0"/>
              <a:t> yang </a:t>
            </a:r>
            <a:r>
              <a:rPr lang="en-GB" dirty="0" err="1"/>
              <a:t>memenuhi</a:t>
            </a:r>
            <a:r>
              <a:rPr lang="en-GB" dirty="0"/>
              <a:t> </a:t>
            </a:r>
            <a:r>
              <a:rPr lang="en-GB" dirty="0" err="1"/>
              <a:t>persyaratan</a:t>
            </a:r>
            <a:r>
              <a:rPr lang="en-GB" dirty="0"/>
              <a:t>, </a:t>
            </a:r>
            <a:r>
              <a:rPr lang="en-GB" dirty="0" err="1"/>
              <a:t>termasuk</a:t>
            </a:r>
            <a:r>
              <a:rPr lang="en-GB" dirty="0"/>
              <a:t> </a:t>
            </a:r>
            <a:r>
              <a:rPr lang="en-GB" dirty="0" err="1"/>
              <a:t>jejaring</a:t>
            </a:r>
            <a:r>
              <a:rPr lang="en-GB" dirty="0"/>
              <a:t> dan </a:t>
            </a:r>
            <a:r>
              <a:rPr lang="en-GB" dirty="0" err="1"/>
              <a:t>komunitas</a:t>
            </a:r>
            <a:r>
              <a:rPr lang="en-GB" dirty="0"/>
              <a:t> di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wilayah</a:t>
            </a:r>
            <a:r>
              <a:rPr lang="en-GB" dirty="0"/>
              <a:t> </a:t>
            </a:r>
            <a:r>
              <a:rPr lang="en-GB" dirty="0" err="1"/>
              <a:t>binaannya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GB" dirty="0" err="1"/>
              <a:t>Ketentuan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lanjut</a:t>
            </a:r>
            <a:r>
              <a:rPr lang="en-GB" dirty="0"/>
              <a:t> </a:t>
            </a:r>
            <a:r>
              <a:rPr lang="en-GB" dirty="0" err="1"/>
              <a:t>mengenai</a:t>
            </a:r>
            <a:r>
              <a:rPr lang="en-GB" dirty="0"/>
              <a:t> </a:t>
            </a:r>
            <a:r>
              <a:rPr lang="en-GB" dirty="0" err="1"/>
              <a:t>persyaratan</a:t>
            </a:r>
            <a:r>
              <a:rPr lang="en-GB" dirty="0"/>
              <a:t> </a:t>
            </a:r>
            <a:r>
              <a:rPr lang="en-GB" dirty="0" err="1"/>
              <a:t>Fasilitas</a:t>
            </a:r>
            <a:r>
              <a:rPr lang="en-GB" dirty="0"/>
              <a:t> </a:t>
            </a:r>
            <a:r>
              <a:rPr lang="en-GB" dirty="0" err="1"/>
              <a:t>Pelayanan</a:t>
            </a:r>
            <a:r>
              <a:rPr lang="en-GB" dirty="0"/>
              <a:t> </a:t>
            </a:r>
            <a:r>
              <a:rPr lang="en-GB" dirty="0" err="1"/>
              <a:t>Kesehatan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Wahana</a:t>
            </a:r>
            <a:r>
              <a:rPr lang="en-GB" dirty="0"/>
              <a:t> Pendidikan </a:t>
            </a:r>
            <a:r>
              <a:rPr lang="en-GB" dirty="0" err="1"/>
              <a:t>diatur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Peraturan</a:t>
            </a:r>
            <a:r>
              <a:rPr lang="en-GB" dirty="0"/>
              <a:t> Menteri yang </a:t>
            </a:r>
            <a:r>
              <a:rPr lang="en-GB" dirty="0" err="1"/>
              <a:t>menyelenggarakan</a:t>
            </a:r>
            <a:r>
              <a:rPr lang="en-GB" dirty="0"/>
              <a:t> </a:t>
            </a:r>
            <a:r>
              <a:rPr lang="en-GB" dirty="0" err="1"/>
              <a:t>urusan</a:t>
            </a:r>
            <a:r>
              <a:rPr lang="en-GB" dirty="0"/>
              <a:t> </a:t>
            </a:r>
            <a:r>
              <a:rPr lang="en-GB" dirty="0" err="1"/>
              <a:t>pemerintahan</a:t>
            </a:r>
            <a:r>
              <a:rPr lang="en-GB" dirty="0"/>
              <a:t> di </a:t>
            </a:r>
            <a:r>
              <a:rPr lang="en-GB" dirty="0" err="1"/>
              <a:t>bidang</a:t>
            </a:r>
            <a:r>
              <a:rPr lang="en-GB" dirty="0"/>
              <a:t> </a:t>
            </a:r>
            <a:r>
              <a:rPr lang="en-GB" dirty="0" err="1"/>
              <a:t>pendidikan</a:t>
            </a:r>
            <a:r>
              <a:rPr lang="en-GB" dirty="0"/>
              <a:t> </a:t>
            </a:r>
            <a:r>
              <a:rPr lang="en-GB" dirty="0" err="1"/>
              <a:t>setelah</a:t>
            </a:r>
            <a:r>
              <a:rPr lang="en-GB" dirty="0"/>
              <a:t> </a:t>
            </a:r>
            <a:r>
              <a:rPr lang="en-GB" dirty="0" err="1"/>
              <a:t>berkoordinasi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Menteri.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EB8CB-DE7E-4E41-B034-F35E93DAF3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09" y="28648"/>
            <a:ext cx="767393" cy="663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5C7E7A-01DF-4527-BE3F-D0EE3523B2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37" y="44427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7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Undang-Undang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 no. 38  </a:t>
            </a:r>
            <a:r>
              <a:rPr lang="en-GB" dirty="0" err="1"/>
              <a:t>tahun</a:t>
            </a:r>
            <a:r>
              <a:rPr lang="en-GB" dirty="0"/>
              <a:t> 2014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66642-577C-49C4-B06E-DE220DDAA0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93" y="4175183"/>
            <a:ext cx="767393" cy="663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E277E-2217-4B56-8B87-9384209E3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205620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4746-0104-48ED-A039-79DF1C04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Pasal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48A59-A9C1-488B-BE0D-F34EC0D4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 err="1"/>
              <a:t>Keperawatan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kegiatan</a:t>
            </a:r>
            <a:r>
              <a:rPr lang="en-GB" dirty="0"/>
              <a:t> </a:t>
            </a:r>
            <a:r>
              <a:rPr lang="en-GB" dirty="0" err="1"/>
              <a:t>pemberian</a:t>
            </a:r>
            <a:r>
              <a:rPr lang="en-GB" dirty="0"/>
              <a:t> </a:t>
            </a:r>
            <a:r>
              <a:rPr lang="en-GB" dirty="0" err="1"/>
              <a:t>asuhan</a:t>
            </a:r>
            <a:r>
              <a:rPr lang="en-GB" dirty="0"/>
              <a:t> </a:t>
            </a:r>
            <a:r>
              <a:rPr lang="en-GB" dirty="0" err="1"/>
              <a:t>kepada</a:t>
            </a:r>
            <a:r>
              <a:rPr lang="en-GB" dirty="0"/>
              <a:t> </a:t>
            </a:r>
            <a:r>
              <a:rPr lang="en-GB" dirty="0" err="1"/>
              <a:t>individu</a:t>
            </a:r>
            <a:r>
              <a:rPr lang="en-GB" dirty="0"/>
              <a:t>, </a:t>
            </a:r>
            <a:r>
              <a:rPr lang="en-GB" dirty="0" err="1"/>
              <a:t>keluarga</a:t>
            </a:r>
            <a:r>
              <a:rPr lang="en-GB" dirty="0"/>
              <a:t>, </a:t>
            </a:r>
            <a:r>
              <a:rPr lang="en-GB" dirty="0" err="1"/>
              <a:t>kelompok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kelompok</a:t>
            </a:r>
            <a:r>
              <a:rPr lang="en-GB" dirty="0"/>
              <a:t> </a:t>
            </a:r>
            <a:r>
              <a:rPr lang="en-GB" dirty="0" err="1"/>
              <a:t>baik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keadaan</a:t>
            </a:r>
            <a:r>
              <a:rPr lang="en-GB" dirty="0"/>
              <a:t> </a:t>
            </a:r>
            <a:r>
              <a:rPr lang="en-GB" dirty="0" err="1"/>
              <a:t>sakit</a:t>
            </a:r>
            <a:r>
              <a:rPr lang="en-GB" dirty="0"/>
              <a:t> </a:t>
            </a:r>
            <a:r>
              <a:rPr lang="en-GB" dirty="0" err="1"/>
              <a:t>ataupun</a:t>
            </a:r>
            <a:r>
              <a:rPr lang="en-GB" dirty="0"/>
              <a:t> </a:t>
            </a:r>
            <a:r>
              <a:rPr lang="en-GB" dirty="0" err="1"/>
              <a:t>sehat</a:t>
            </a:r>
            <a:r>
              <a:rPr lang="en-GB" dirty="0"/>
              <a:t>.</a:t>
            </a:r>
          </a:p>
          <a:p>
            <a:pPr marL="514350" indent="-514350">
              <a:buAutoNum type="arabicPeriod"/>
            </a:pPr>
            <a:r>
              <a:rPr lang="en-GB" dirty="0" err="1"/>
              <a:t>Perawat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seseorang</a:t>
            </a:r>
            <a:r>
              <a:rPr lang="en-GB" dirty="0"/>
              <a:t> yang </a:t>
            </a:r>
            <a:r>
              <a:rPr lang="en-GB" dirty="0" err="1"/>
              <a:t>telah</a:t>
            </a:r>
            <a:r>
              <a:rPr lang="en-GB" dirty="0"/>
              <a:t> lulus </a:t>
            </a:r>
            <a:r>
              <a:rPr lang="en-GB" dirty="0" err="1"/>
              <a:t>pendidikan</a:t>
            </a:r>
            <a:r>
              <a:rPr lang="en-GB" dirty="0"/>
              <a:t> </a:t>
            </a:r>
            <a:r>
              <a:rPr lang="en-GB" dirty="0" err="1"/>
              <a:t>tinggi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, </a:t>
            </a:r>
            <a:r>
              <a:rPr lang="en-GB" dirty="0" err="1"/>
              <a:t>baik</a:t>
            </a:r>
            <a:r>
              <a:rPr lang="en-GB" dirty="0"/>
              <a:t> di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maupun</a:t>
            </a:r>
            <a:r>
              <a:rPr lang="en-GB" dirty="0"/>
              <a:t> di </a:t>
            </a:r>
            <a:r>
              <a:rPr lang="en-GB" dirty="0" err="1"/>
              <a:t>luar</a:t>
            </a:r>
            <a:r>
              <a:rPr lang="en-GB" dirty="0"/>
              <a:t> negeri yang </a:t>
            </a:r>
            <a:r>
              <a:rPr lang="en-GB" dirty="0" err="1"/>
              <a:t>diakui</a:t>
            </a:r>
            <a:r>
              <a:rPr lang="en-GB" dirty="0"/>
              <a:t> oleh </a:t>
            </a:r>
            <a:r>
              <a:rPr lang="en-GB" dirty="0" err="1"/>
              <a:t>Pemerintah</a:t>
            </a:r>
            <a:r>
              <a:rPr lang="en-GB" dirty="0"/>
              <a:t> </a:t>
            </a:r>
            <a:r>
              <a:rPr lang="en-GB" dirty="0" err="1"/>
              <a:t>sesuai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ketentuan</a:t>
            </a:r>
            <a:r>
              <a:rPr lang="en-GB" dirty="0"/>
              <a:t> </a:t>
            </a:r>
            <a:r>
              <a:rPr lang="en-GB" dirty="0" err="1"/>
              <a:t>Peraturan</a:t>
            </a:r>
            <a:r>
              <a:rPr lang="en-GB" dirty="0"/>
              <a:t> </a:t>
            </a:r>
            <a:r>
              <a:rPr lang="en-GB" dirty="0" err="1"/>
              <a:t>Perundang-undangan</a:t>
            </a:r>
            <a:r>
              <a:rPr lang="en-GB" dirty="0"/>
              <a:t>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A6FD9-AA1C-4BC2-A988-CA95823ECF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09" y="28648"/>
            <a:ext cx="767393" cy="663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23C84-5805-42C2-B3C0-5BF684864E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37" y="44427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6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5CE5-BF10-4F64-815E-C637337089F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404040"/>
            </a:solidFill>
          </a:ln>
        </p:spPr>
        <p:txBody>
          <a:bodyPr/>
          <a:lstStyle/>
          <a:p>
            <a:r>
              <a:rPr lang="en-US" dirty="0" err="1"/>
              <a:t>Pasal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dirty="0"/>
              <a:t>3. </a:t>
            </a:r>
            <a:r>
              <a:rPr lang="en-GB" dirty="0" err="1"/>
              <a:t>Pelayanan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dirty="0" err="1"/>
              <a:t>pelayanan</a:t>
            </a:r>
            <a:r>
              <a:rPr lang="en-GB" dirty="0"/>
              <a:t> </a:t>
            </a:r>
            <a:r>
              <a:rPr lang="en-GB" dirty="0" err="1"/>
              <a:t>profesional</a:t>
            </a:r>
            <a:r>
              <a:rPr lang="en-GB" dirty="0"/>
              <a:t> yang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bagian</a:t>
            </a:r>
            <a:r>
              <a:rPr lang="en-GB" dirty="0"/>
              <a:t> integral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pelayanan</a:t>
            </a:r>
            <a:r>
              <a:rPr lang="en-GB" dirty="0"/>
              <a:t> </a:t>
            </a:r>
            <a:r>
              <a:rPr lang="en-GB" dirty="0" err="1"/>
              <a:t>kesehatan</a:t>
            </a:r>
            <a:r>
              <a:rPr lang="en-GB" dirty="0"/>
              <a:t> yang </a:t>
            </a:r>
            <a:r>
              <a:rPr lang="en-GB" dirty="0" err="1"/>
              <a:t>didasarkan</a:t>
            </a:r>
            <a:r>
              <a:rPr lang="en-GB" dirty="0"/>
              <a:t> pada </a:t>
            </a:r>
            <a:r>
              <a:rPr lang="en-GB" dirty="0" err="1"/>
              <a:t>ilmu</a:t>
            </a:r>
            <a:r>
              <a:rPr lang="en-GB" dirty="0"/>
              <a:t> dan </a:t>
            </a:r>
            <a:r>
              <a:rPr lang="en-GB" dirty="0" err="1"/>
              <a:t>kiat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 </a:t>
            </a:r>
            <a:r>
              <a:rPr lang="en-GB" dirty="0" err="1"/>
              <a:t>ditujukan</a:t>
            </a:r>
            <a:r>
              <a:rPr lang="en-GB" dirty="0"/>
              <a:t> </a:t>
            </a:r>
            <a:r>
              <a:rPr lang="en-GB" dirty="0" err="1"/>
              <a:t>kepada</a:t>
            </a:r>
            <a:r>
              <a:rPr lang="en-GB" dirty="0"/>
              <a:t> </a:t>
            </a:r>
            <a:r>
              <a:rPr lang="en-GB" dirty="0" err="1"/>
              <a:t>individu</a:t>
            </a:r>
            <a:r>
              <a:rPr lang="en-GB" dirty="0"/>
              <a:t>, </a:t>
            </a:r>
            <a:r>
              <a:rPr lang="en-GB" dirty="0" err="1"/>
              <a:t>keluarga</a:t>
            </a:r>
            <a:r>
              <a:rPr lang="en-GB" dirty="0"/>
              <a:t>, </a:t>
            </a:r>
            <a:r>
              <a:rPr lang="en-GB" dirty="0" err="1"/>
              <a:t>kelompok</a:t>
            </a:r>
            <a:r>
              <a:rPr lang="en-GB" dirty="0"/>
              <a:t>,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masyarakat</a:t>
            </a:r>
            <a:r>
              <a:rPr lang="en-GB" dirty="0"/>
              <a:t>, </a:t>
            </a:r>
            <a:r>
              <a:rPr lang="en-GB" dirty="0" err="1"/>
              <a:t>baik</a:t>
            </a:r>
            <a:r>
              <a:rPr lang="en-GB" dirty="0"/>
              <a:t> </a:t>
            </a:r>
            <a:r>
              <a:rPr lang="en-GB" dirty="0" err="1"/>
              <a:t>sehat</a:t>
            </a:r>
            <a:r>
              <a:rPr lang="en-GB" dirty="0"/>
              <a:t> </a:t>
            </a:r>
            <a:r>
              <a:rPr lang="en-GB" dirty="0" err="1"/>
              <a:t>maupun</a:t>
            </a:r>
            <a:r>
              <a:rPr lang="en-GB" dirty="0"/>
              <a:t> </a:t>
            </a:r>
            <a:r>
              <a:rPr lang="en-GB" dirty="0" err="1"/>
              <a:t>sakit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GB" dirty="0" err="1"/>
              <a:t>Praktik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pelayanan</a:t>
            </a:r>
            <a:r>
              <a:rPr lang="en-GB" dirty="0"/>
              <a:t> yang </a:t>
            </a:r>
            <a:r>
              <a:rPr lang="en-GB" dirty="0" err="1"/>
              <a:t>diselenggarakan</a:t>
            </a:r>
            <a:r>
              <a:rPr lang="en-GB" dirty="0"/>
              <a:t> oleh </a:t>
            </a:r>
            <a:r>
              <a:rPr lang="en-GB" dirty="0" err="1"/>
              <a:t>Perawat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dirty="0" err="1"/>
              <a:t>Asuhan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GB" dirty="0" err="1"/>
              <a:t>Asuhan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rangkaian</a:t>
            </a:r>
            <a:r>
              <a:rPr lang="en-GB" dirty="0"/>
              <a:t> </a:t>
            </a:r>
            <a:r>
              <a:rPr lang="en-GB" dirty="0" err="1"/>
              <a:t>interaksi</a:t>
            </a:r>
            <a:r>
              <a:rPr lang="en-GB" dirty="0"/>
              <a:t> </a:t>
            </a:r>
            <a:r>
              <a:rPr lang="en-GB" dirty="0" err="1"/>
              <a:t>Perawat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Klien</a:t>
            </a:r>
            <a:r>
              <a:rPr lang="en-GB" dirty="0"/>
              <a:t> dan </a:t>
            </a:r>
            <a:r>
              <a:rPr lang="en-GB" dirty="0" err="1"/>
              <a:t>lingkungannya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mencapai</a:t>
            </a:r>
            <a:r>
              <a:rPr lang="en-GB" dirty="0"/>
              <a:t> </a:t>
            </a:r>
            <a:r>
              <a:rPr lang="en-GB" dirty="0" err="1"/>
              <a:t>tujuan</a:t>
            </a:r>
            <a:r>
              <a:rPr lang="en-GB" dirty="0"/>
              <a:t> </a:t>
            </a:r>
            <a:r>
              <a:rPr lang="en-GB" dirty="0" err="1"/>
              <a:t>pemenuhan</a:t>
            </a:r>
            <a:r>
              <a:rPr lang="en-GB" dirty="0"/>
              <a:t> </a:t>
            </a:r>
            <a:r>
              <a:rPr lang="en-GB" dirty="0" err="1"/>
              <a:t>kebutuhan</a:t>
            </a:r>
            <a:r>
              <a:rPr lang="en-GB" dirty="0"/>
              <a:t> dan </a:t>
            </a:r>
            <a:r>
              <a:rPr lang="en-GB" dirty="0" err="1"/>
              <a:t>kemandirian</a:t>
            </a:r>
            <a:r>
              <a:rPr lang="en-GB" dirty="0"/>
              <a:t> </a:t>
            </a:r>
            <a:r>
              <a:rPr lang="en-GB" dirty="0" err="1"/>
              <a:t>Klien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merawat</a:t>
            </a:r>
            <a:r>
              <a:rPr lang="en-GB" dirty="0"/>
              <a:t> </a:t>
            </a:r>
            <a:r>
              <a:rPr lang="en-GB" dirty="0" err="1"/>
              <a:t>dirinya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02AB9-C7B1-4E78-AA1C-50DBB9111D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09" y="28648"/>
            <a:ext cx="767393" cy="663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44FBD3-8942-4CC7-A09C-7C89A8C4A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37" y="44427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2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6BA7-F7F8-43A7-911F-4B42951B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Pasal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GB" dirty="0"/>
              <a:t>Uji </a:t>
            </a:r>
            <a:r>
              <a:rPr lang="en-GB" dirty="0" err="1"/>
              <a:t>Kompetensi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proses </a:t>
            </a:r>
            <a:r>
              <a:rPr lang="en-GB" dirty="0" err="1"/>
              <a:t>pengukuran</a:t>
            </a:r>
            <a:r>
              <a:rPr lang="en-GB" dirty="0"/>
              <a:t> </a:t>
            </a:r>
            <a:r>
              <a:rPr lang="en-GB" dirty="0" err="1"/>
              <a:t>pengetahuan</a:t>
            </a:r>
            <a:r>
              <a:rPr lang="en-GB" dirty="0"/>
              <a:t>, </a:t>
            </a:r>
            <a:r>
              <a:rPr lang="en-GB" dirty="0" err="1"/>
              <a:t>keterampilan</a:t>
            </a:r>
            <a:r>
              <a:rPr lang="en-GB" dirty="0"/>
              <a:t>, dan </a:t>
            </a:r>
            <a:r>
              <a:rPr lang="en-GB" dirty="0" err="1"/>
              <a:t>perilaku</a:t>
            </a:r>
            <a:r>
              <a:rPr lang="en-GB" dirty="0"/>
              <a:t> </a:t>
            </a:r>
            <a:r>
              <a:rPr lang="en-GB" dirty="0" err="1"/>
              <a:t>peserta</a:t>
            </a:r>
            <a:r>
              <a:rPr lang="en-GB" dirty="0"/>
              <a:t> </a:t>
            </a:r>
            <a:r>
              <a:rPr lang="en-GB" dirty="0" err="1"/>
              <a:t>didik</a:t>
            </a:r>
            <a:r>
              <a:rPr lang="en-GB" dirty="0"/>
              <a:t> pada </a:t>
            </a:r>
            <a:r>
              <a:rPr lang="en-GB" dirty="0" err="1"/>
              <a:t>perguruan</a:t>
            </a:r>
            <a:r>
              <a:rPr lang="en-GB" dirty="0"/>
              <a:t> </a:t>
            </a:r>
            <a:r>
              <a:rPr lang="en-GB" dirty="0" err="1"/>
              <a:t>tinggi</a:t>
            </a:r>
            <a:r>
              <a:rPr lang="en-GB" dirty="0"/>
              <a:t> yang </a:t>
            </a:r>
            <a:r>
              <a:rPr lang="en-GB" dirty="0" err="1"/>
              <a:t>menyelenggarakan</a:t>
            </a:r>
            <a:r>
              <a:rPr lang="en-GB" dirty="0"/>
              <a:t> program </a:t>
            </a:r>
            <a:r>
              <a:rPr lang="en-GB" dirty="0" err="1"/>
              <a:t>studi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GB" dirty="0" err="1"/>
              <a:t>Sertifikat</a:t>
            </a:r>
            <a:r>
              <a:rPr lang="en-GB" dirty="0"/>
              <a:t> </a:t>
            </a:r>
            <a:r>
              <a:rPr lang="en-GB" dirty="0" err="1"/>
              <a:t>Kompetensi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surat</a:t>
            </a:r>
            <a:r>
              <a:rPr lang="en-GB" dirty="0"/>
              <a:t> </a:t>
            </a:r>
            <a:r>
              <a:rPr lang="en-GB" dirty="0" err="1"/>
              <a:t>tanda</a:t>
            </a:r>
            <a:r>
              <a:rPr lang="en-GB" dirty="0"/>
              <a:t> </a:t>
            </a:r>
            <a:r>
              <a:rPr lang="en-GB" dirty="0" err="1"/>
              <a:t>pengakuan</a:t>
            </a:r>
            <a:r>
              <a:rPr lang="en-GB" dirty="0"/>
              <a:t> </a:t>
            </a:r>
            <a:r>
              <a:rPr lang="en-GB" dirty="0" err="1"/>
              <a:t>terhadap</a:t>
            </a:r>
            <a:r>
              <a:rPr lang="en-GB" dirty="0"/>
              <a:t> </a:t>
            </a:r>
            <a:r>
              <a:rPr lang="en-GB" dirty="0" err="1"/>
              <a:t>kompetensi</a:t>
            </a:r>
            <a:r>
              <a:rPr lang="en-GB" dirty="0"/>
              <a:t> </a:t>
            </a:r>
            <a:r>
              <a:rPr lang="en-GB" dirty="0" err="1"/>
              <a:t>Perawat</a:t>
            </a:r>
            <a:r>
              <a:rPr lang="en-GB" dirty="0"/>
              <a:t> yang </a:t>
            </a:r>
            <a:r>
              <a:rPr lang="en-GB" dirty="0" err="1"/>
              <a:t>telah</a:t>
            </a:r>
            <a:r>
              <a:rPr lang="en-GB" dirty="0"/>
              <a:t> lulus Uji </a:t>
            </a:r>
            <a:r>
              <a:rPr lang="en-GB" dirty="0" err="1"/>
              <a:t>Kompetensi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Praktik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GB" dirty="0" err="1"/>
              <a:t>Sertifikat</a:t>
            </a:r>
            <a:r>
              <a:rPr lang="en-GB" dirty="0"/>
              <a:t> </a:t>
            </a:r>
            <a:r>
              <a:rPr lang="en-GB" dirty="0" err="1"/>
              <a:t>Profesi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surat</a:t>
            </a:r>
            <a:r>
              <a:rPr lang="en-GB" dirty="0"/>
              <a:t> </a:t>
            </a:r>
            <a:r>
              <a:rPr lang="en-GB" dirty="0" err="1"/>
              <a:t>tanda</a:t>
            </a:r>
            <a:r>
              <a:rPr lang="en-GB" dirty="0"/>
              <a:t> </a:t>
            </a:r>
            <a:r>
              <a:rPr lang="en-GB" dirty="0" err="1"/>
              <a:t>pengakuan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praktik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 yang </a:t>
            </a:r>
            <a:r>
              <a:rPr lang="en-GB" dirty="0" err="1"/>
              <a:t>diperoleh</a:t>
            </a:r>
            <a:r>
              <a:rPr lang="en-GB" dirty="0"/>
              <a:t> </a:t>
            </a:r>
            <a:r>
              <a:rPr lang="en-GB" dirty="0" err="1"/>
              <a:t>lulusan</a:t>
            </a:r>
            <a:r>
              <a:rPr lang="en-GB" dirty="0"/>
              <a:t> </a:t>
            </a:r>
            <a:r>
              <a:rPr lang="en-GB" dirty="0" err="1"/>
              <a:t>pendidikan</a:t>
            </a:r>
            <a:r>
              <a:rPr lang="en-GB" dirty="0"/>
              <a:t> </a:t>
            </a:r>
            <a:r>
              <a:rPr lang="en-GB" dirty="0" err="1"/>
              <a:t>profesi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GB" dirty="0" err="1"/>
              <a:t>Registrasi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pencatatan</a:t>
            </a:r>
            <a:r>
              <a:rPr lang="en-GB" dirty="0"/>
              <a:t> </a:t>
            </a:r>
            <a:r>
              <a:rPr lang="en-GB" dirty="0" err="1"/>
              <a:t>resmi</a:t>
            </a:r>
            <a:r>
              <a:rPr lang="en-GB" dirty="0"/>
              <a:t> </a:t>
            </a:r>
            <a:r>
              <a:rPr lang="en-GB" dirty="0" err="1"/>
              <a:t>terhadap</a:t>
            </a:r>
            <a:r>
              <a:rPr lang="en-GB" dirty="0"/>
              <a:t> </a:t>
            </a:r>
            <a:r>
              <a:rPr lang="en-GB" dirty="0" err="1"/>
              <a:t>Perawat</a:t>
            </a:r>
            <a:r>
              <a:rPr lang="en-GB" dirty="0"/>
              <a:t> yang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Sertifikat</a:t>
            </a:r>
            <a:r>
              <a:rPr lang="en-GB" dirty="0"/>
              <a:t> </a:t>
            </a:r>
            <a:r>
              <a:rPr lang="en-GB" dirty="0" err="1"/>
              <a:t>Kompetensi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Sertifikat</a:t>
            </a:r>
            <a:r>
              <a:rPr lang="en-GB" dirty="0"/>
              <a:t> </a:t>
            </a:r>
            <a:r>
              <a:rPr lang="en-GB" dirty="0" err="1"/>
              <a:t>Profesi</a:t>
            </a:r>
            <a:r>
              <a:rPr lang="en-GB" dirty="0"/>
              <a:t> dan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mempunyai</a:t>
            </a:r>
            <a:r>
              <a:rPr lang="en-GB" dirty="0"/>
              <a:t> </a:t>
            </a:r>
            <a:r>
              <a:rPr lang="en-GB" dirty="0" err="1"/>
              <a:t>kualifikasi</a:t>
            </a:r>
            <a:r>
              <a:rPr lang="en-GB" dirty="0"/>
              <a:t> </a:t>
            </a:r>
            <a:r>
              <a:rPr lang="en-GB" dirty="0" err="1"/>
              <a:t>tertentu</a:t>
            </a:r>
            <a:r>
              <a:rPr lang="en-GB" dirty="0"/>
              <a:t> </a:t>
            </a:r>
            <a:r>
              <a:rPr lang="en-GB" dirty="0" err="1"/>
              <a:t>lainnya</a:t>
            </a:r>
            <a:r>
              <a:rPr lang="en-GB" dirty="0"/>
              <a:t> </a:t>
            </a:r>
            <a:r>
              <a:rPr lang="en-GB" dirty="0" err="1"/>
              <a:t>serta</a:t>
            </a:r>
            <a:r>
              <a:rPr lang="en-GB" dirty="0"/>
              <a:t>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diakui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hukum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menjalankan</a:t>
            </a:r>
            <a:r>
              <a:rPr lang="en-GB" dirty="0"/>
              <a:t> </a:t>
            </a:r>
            <a:r>
              <a:rPr lang="en-GB" dirty="0" err="1"/>
              <a:t>Praktik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GB" dirty="0"/>
              <a:t>Surat </a:t>
            </a:r>
            <a:r>
              <a:rPr lang="en-GB" dirty="0" err="1"/>
              <a:t>Tanda</a:t>
            </a:r>
            <a:r>
              <a:rPr lang="en-GB" dirty="0"/>
              <a:t> </a:t>
            </a:r>
            <a:r>
              <a:rPr lang="en-GB" dirty="0" err="1"/>
              <a:t>Registrasi</a:t>
            </a:r>
            <a:r>
              <a:rPr lang="en-GB" dirty="0"/>
              <a:t> yang </a:t>
            </a:r>
            <a:r>
              <a:rPr lang="en-GB" dirty="0" err="1"/>
              <a:t>selanjutnya</a:t>
            </a:r>
            <a:r>
              <a:rPr lang="en-GB" dirty="0"/>
              <a:t> </a:t>
            </a:r>
            <a:r>
              <a:rPr lang="en-GB" dirty="0" err="1"/>
              <a:t>disingkat</a:t>
            </a:r>
            <a:r>
              <a:rPr lang="en-GB" dirty="0"/>
              <a:t> STR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bukti</a:t>
            </a:r>
            <a:r>
              <a:rPr lang="en-GB" dirty="0"/>
              <a:t> </a:t>
            </a:r>
            <a:r>
              <a:rPr lang="en-GB" dirty="0" err="1"/>
              <a:t>tertulis</a:t>
            </a:r>
            <a:r>
              <a:rPr lang="en-GB" dirty="0"/>
              <a:t> yang </a:t>
            </a:r>
            <a:r>
              <a:rPr lang="en-GB" dirty="0" err="1"/>
              <a:t>diberikan</a:t>
            </a:r>
            <a:r>
              <a:rPr lang="en-GB" dirty="0"/>
              <a:t> oleh </a:t>
            </a:r>
            <a:r>
              <a:rPr lang="en-GB" dirty="0" err="1"/>
              <a:t>Konsil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 </a:t>
            </a:r>
            <a:r>
              <a:rPr lang="en-GB" dirty="0" err="1"/>
              <a:t>kepada</a:t>
            </a:r>
            <a:r>
              <a:rPr lang="en-GB" dirty="0"/>
              <a:t> </a:t>
            </a:r>
            <a:r>
              <a:rPr lang="en-GB" dirty="0" err="1"/>
              <a:t>Perawat</a:t>
            </a:r>
            <a:r>
              <a:rPr lang="en-GB" dirty="0"/>
              <a:t> yang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diregistrasi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59B01-C345-42B6-91A9-6635D78258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09" y="28648"/>
            <a:ext cx="767393" cy="663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333EA6-129E-4C21-AEC1-BF101B198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37" y="44427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0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1BC1-7F96-4115-A66C-634C8C87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Pasal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GB" dirty="0"/>
              <a:t>Surat </a:t>
            </a:r>
            <a:r>
              <a:rPr lang="en-GB" dirty="0" err="1"/>
              <a:t>Izin</a:t>
            </a:r>
            <a:r>
              <a:rPr lang="en-GB" dirty="0"/>
              <a:t> </a:t>
            </a:r>
            <a:r>
              <a:rPr lang="en-GB" dirty="0" err="1"/>
              <a:t>Praktik</a:t>
            </a:r>
            <a:r>
              <a:rPr lang="en-GB" dirty="0"/>
              <a:t> </a:t>
            </a:r>
            <a:r>
              <a:rPr lang="en-GB" dirty="0" err="1"/>
              <a:t>Perawat</a:t>
            </a:r>
            <a:r>
              <a:rPr lang="en-GB" dirty="0"/>
              <a:t> yang </a:t>
            </a:r>
            <a:r>
              <a:rPr lang="en-GB" dirty="0" err="1"/>
              <a:t>selanjutnya</a:t>
            </a:r>
            <a:r>
              <a:rPr lang="en-GB" dirty="0"/>
              <a:t> </a:t>
            </a:r>
            <a:r>
              <a:rPr lang="en-GB" dirty="0" err="1"/>
              <a:t>disingkat</a:t>
            </a:r>
            <a:r>
              <a:rPr lang="en-GB" dirty="0"/>
              <a:t> SIPP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bukti</a:t>
            </a:r>
            <a:r>
              <a:rPr lang="en-GB" dirty="0"/>
              <a:t> </a:t>
            </a:r>
            <a:r>
              <a:rPr lang="en-GB" dirty="0" err="1"/>
              <a:t>tertulis</a:t>
            </a:r>
            <a:r>
              <a:rPr lang="en-GB" dirty="0"/>
              <a:t> yang </a:t>
            </a:r>
            <a:r>
              <a:rPr lang="en-GB" dirty="0" err="1"/>
              <a:t>diberikan</a:t>
            </a:r>
            <a:r>
              <a:rPr lang="en-GB" dirty="0"/>
              <a:t> oleh </a:t>
            </a:r>
            <a:r>
              <a:rPr lang="en-GB" dirty="0" err="1"/>
              <a:t>Pemerintah</a:t>
            </a:r>
            <a:r>
              <a:rPr lang="en-GB" dirty="0"/>
              <a:t> Daerah </a:t>
            </a:r>
            <a:r>
              <a:rPr lang="en-GB" dirty="0" err="1"/>
              <a:t>kabupaten</a:t>
            </a:r>
            <a:r>
              <a:rPr lang="en-GB" dirty="0"/>
              <a:t>/</a:t>
            </a:r>
            <a:r>
              <a:rPr lang="en-GB" dirty="0" err="1"/>
              <a:t>kota</a:t>
            </a:r>
            <a:r>
              <a:rPr lang="en-GB" dirty="0"/>
              <a:t> </a:t>
            </a:r>
            <a:r>
              <a:rPr lang="en-GB" dirty="0" err="1"/>
              <a:t>kepada</a:t>
            </a:r>
            <a:r>
              <a:rPr lang="en-GB" dirty="0"/>
              <a:t> </a:t>
            </a:r>
            <a:r>
              <a:rPr lang="en-GB" dirty="0" err="1"/>
              <a:t>Perawat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pemberian</a:t>
            </a:r>
            <a:r>
              <a:rPr lang="en-GB" dirty="0"/>
              <a:t> </a:t>
            </a:r>
            <a:r>
              <a:rPr lang="en-GB" dirty="0" err="1"/>
              <a:t>kewenangan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menjalankan</a:t>
            </a:r>
            <a:r>
              <a:rPr lang="en-GB" dirty="0"/>
              <a:t> </a:t>
            </a:r>
            <a:r>
              <a:rPr lang="en-GB" dirty="0" err="1"/>
              <a:t>Praktik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GB" dirty="0" err="1"/>
              <a:t>Fasilitas</a:t>
            </a:r>
            <a:r>
              <a:rPr lang="en-GB" dirty="0"/>
              <a:t> </a:t>
            </a:r>
            <a:r>
              <a:rPr lang="en-GB" dirty="0" err="1"/>
              <a:t>Pelayanan</a:t>
            </a:r>
            <a:r>
              <a:rPr lang="en-GB" dirty="0"/>
              <a:t> </a:t>
            </a:r>
            <a:r>
              <a:rPr lang="en-GB" dirty="0" err="1"/>
              <a:t>Kesehatan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alat</a:t>
            </a:r>
            <a:r>
              <a:rPr lang="en-GB" dirty="0"/>
              <a:t> dan/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tempat</a:t>
            </a:r>
            <a:r>
              <a:rPr lang="en-GB" dirty="0"/>
              <a:t>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menyelenggarakan</a:t>
            </a:r>
            <a:r>
              <a:rPr lang="en-GB" dirty="0"/>
              <a:t> </a:t>
            </a:r>
            <a:r>
              <a:rPr lang="en-GB" dirty="0" err="1"/>
              <a:t>upaya</a:t>
            </a:r>
            <a:r>
              <a:rPr lang="en-GB" dirty="0"/>
              <a:t> </a:t>
            </a:r>
            <a:r>
              <a:rPr lang="en-GB" dirty="0" err="1"/>
              <a:t>pelayanan</a:t>
            </a:r>
            <a:r>
              <a:rPr lang="en-GB" dirty="0"/>
              <a:t> </a:t>
            </a:r>
            <a:r>
              <a:rPr lang="en-GB" dirty="0" err="1"/>
              <a:t>kesehatan</a:t>
            </a:r>
            <a:r>
              <a:rPr lang="en-GB" dirty="0"/>
              <a:t>, </a:t>
            </a:r>
            <a:r>
              <a:rPr lang="en-GB" dirty="0" err="1"/>
              <a:t>baik</a:t>
            </a:r>
            <a:r>
              <a:rPr lang="en-GB" dirty="0"/>
              <a:t> </a:t>
            </a:r>
            <a:r>
              <a:rPr lang="en-GB" dirty="0" err="1"/>
              <a:t>promotif</a:t>
            </a:r>
            <a:r>
              <a:rPr lang="en-GB" dirty="0"/>
              <a:t>, </a:t>
            </a:r>
            <a:r>
              <a:rPr lang="en-GB" dirty="0" err="1"/>
              <a:t>preventif</a:t>
            </a:r>
            <a:r>
              <a:rPr lang="en-GB" dirty="0"/>
              <a:t>, </a:t>
            </a:r>
            <a:r>
              <a:rPr lang="en-GB" dirty="0" err="1"/>
              <a:t>kuratif</a:t>
            </a:r>
            <a:r>
              <a:rPr lang="en-GB" dirty="0"/>
              <a:t>, </a:t>
            </a:r>
            <a:r>
              <a:rPr lang="en-GB" dirty="0" err="1"/>
              <a:t>maupun</a:t>
            </a:r>
            <a:r>
              <a:rPr lang="en-GB" dirty="0"/>
              <a:t> </a:t>
            </a:r>
            <a:r>
              <a:rPr lang="en-GB" dirty="0" err="1"/>
              <a:t>rehabilitatif</a:t>
            </a:r>
            <a:r>
              <a:rPr lang="en-GB" dirty="0"/>
              <a:t> yang </a:t>
            </a:r>
            <a:r>
              <a:rPr lang="en-GB" dirty="0" err="1"/>
              <a:t>dilakukan</a:t>
            </a:r>
            <a:r>
              <a:rPr lang="en-GB" dirty="0"/>
              <a:t> oleh </a:t>
            </a:r>
            <a:r>
              <a:rPr lang="en-GB" dirty="0" err="1"/>
              <a:t>Pemerintah</a:t>
            </a:r>
            <a:r>
              <a:rPr lang="en-GB" dirty="0"/>
              <a:t>, </a:t>
            </a:r>
            <a:r>
              <a:rPr lang="en-GB" dirty="0" err="1"/>
              <a:t>Pemerintah</a:t>
            </a:r>
            <a:r>
              <a:rPr lang="en-GB" dirty="0"/>
              <a:t> Daerah, dan/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masyarakat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GB" dirty="0" err="1"/>
              <a:t>Perawat</a:t>
            </a:r>
            <a:r>
              <a:rPr lang="en-GB" dirty="0"/>
              <a:t> </a:t>
            </a:r>
            <a:r>
              <a:rPr lang="en-GB" dirty="0" err="1"/>
              <a:t>Warga</a:t>
            </a:r>
            <a:r>
              <a:rPr lang="en-GB" dirty="0"/>
              <a:t> Negara </a:t>
            </a:r>
            <a:r>
              <a:rPr lang="en-GB" dirty="0" err="1"/>
              <a:t>Asing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Perawat</a:t>
            </a:r>
            <a:r>
              <a:rPr lang="en-GB" dirty="0"/>
              <a:t> yang </a:t>
            </a:r>
            <a:r>
              <a:rPr lang="en-GB" dirty="0" err="1"/>
              <a:t>bukan</a:t>
            </a:r>
            <a:r>
              <a:rPr lang="en-GB" dirty="0"/>
              <a:t> </a:t>
            </a:r>
            <a:r>
              <a:rPr lang="en-GB" dirty="0" err="1"/>
              <a:t>berstatus</a:t>
            </a:r>
            <a:r>
              <a:rPr lang="en-GB" dirty="0"/>
              <a:t> </a:t>
            </a:r>
            <a:r>
              <a:rPr lang="en-GB" dirty="0" err="1"/>
              <a:t>Warga</a:t>
            </a:r>
            <a:r>
              <a:rPr lang="en-GB" dirty="0"/>
              <a:t> Negara Indonesia.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GB" dirty="0" err="1"/>
              <a:t>Klien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perseorangan</a:t>
            </a:r>
            <a:r>
              <a:rPr lang="en-GB" dirty="0"/>
              <a:t>, </a:t>
            </a:r>
            <a:r>
              <a:rPr lang="en-GB" dirty="0" err="1"/>
              <a:t>keluarga</a:t>
            </a:r>
            <a:r>
              <a:rPr lang="en-GB" dirty="0"/>
              <a:t>, </a:t>
            </a:r>
            <a:r>
              <a:rPr lang="en-GB" dirty="0" err="1"/>
              <a:t>kelompok</a:t>
            </a:r>
            <a:r>
              <a:rPr lang="en-GB" dirty="0"/>
              <a:t>,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masyarakat</a:t>
            </a:r>
            <a:r>
              <a:rPr lang="en-GB" dirty="0"/>
              <a:t> yang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jasa</a:t>
            </a:r>
            <a:r>
              <a:rPr lang="en-GB" dirty="0"/>
              <a:t> </a:t>
            </a:r>
            <a:r>
              <a:rPr lang="en-GB" dirty="0" err="1"/>
              <a:t>Pelayanan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F739C-11A2-4B0A-9273-F06ECF5A98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09" y="28648"/>
            <a:ext cx="767393" cy="663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7B87C-5731-42A9-9DD1-3ABE15085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37" y="44427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2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2002-FBC7-45C7-8397-CF608ECC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Pasal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en-GB" dirty="0" err="1"/>
              <a:t>Organisasi</a:t>
            </a:r>
            <a:r>
              <a:rPr lang="en-GB" dirty="0"/>
              <a:t> </a:t>
            </a:r>
            <a:r>
              <a:rPr lang="en-GB" dirty="0" err="1"/>
              <a:t>Profesi</a:t>
            </a:r>
            <a:r>
              <a:rPr lang="en-GB" dirty="0"/>
              <a:t> </a:t>
            </a:r>
            <a:r>
              <a:rPr lang="en-GB" dirty="0" err="1"/>
              <a:t>Perawat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wadah</a:t>
            </a:r>
            <a:r>
              <a:rPr lang="en-GB" dirty="0"/>
              <a:t> yang </a:t>
            </a:r>
            <a:r>
              <a:rPr lang="en-GB" dirty="0" err="1"/>
              <a:t>menghimpun</a:t>
            </a:r>
            <a:r>
              <a:rPr lang="en-GB" dirty="0"/>
              <a:t> </a:t>
            </a:r>
            <a:r>
              <a:rPr lang="en-GB" dirty="0" err="1"/>
              <a:t>Perawat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nasional</a:t>
            </a:r>
            <a:r>
              <a:rPr lang="en-GB" dirty="0"/>
              <a:t> dan </a:t>
            </a:r>
            <a:r>
              <a:rPr lang="en-GB" dirty="0" err="1"/>
              <a:t>berbadan</a:t>
            </a:r>
            <a:r>
              <a:rPr lang="en-GB" dirty="0"/>
              <a:t> </a:t>
            </a:r>
            <a:r>
              <a:rPr lang="en-GB" dirty="0" err="1"/>
              <a:t>hukum</a:t>
            </a:r>
            <a:r>
              <a:rPr lang="en-GB" dirty="0"/>
              <a:t> </a:t>
            </a:r>
            <a:r>
              <a:rPr lang="en-GB" dirty="0" err="1"/>
              <a:t>sesuai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ketentuan</a:t>
            </a:r>
            <a:r>
              <a:rPr lang="en-GB" dirty="0"/>
              <a:t> </a:t>
            </a:r>
            <a:r>
              <a:rPr lang="en-GB" dirty="0" err="1"/>
              <a:t>Peraturan</a:t>
            </a:r>
            <a:r>
              <a:rPr lang="en-GB" dirty="0"/>
              <a:t> </a:t>
            </a:r>
            <a:r>
              <a:rPr lang="en-GB" dirty="0" err="1"/>
              <a:t>Perundang-undangan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GB" dirty="0" err="1"/>
              <a:t>Kolegium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badan yang </a:t>
            </a:r>
            <a:r>
              <a:rPr lang="en-GB" dirty="0" err="1"/>
              <a:t>dibentuk</a:t>
            </a:r>
            <a:r>
              <a:rPr lang="en-GB" dirty="0"/>
              <a:t> oleh </a:t>
            </a:r>
            <a:r>
              <a:rPr lang="en-GB" dirty="0" err="1"/>
              <a:t>Organisasi</a:t>
            </a:r>
            <a:r>
              <a:rPr lang="en-GB" dirty="0"/>
              <a:t> </a:t>
            </a:r>
            <a:r>
              <a:rPr lang="en-GB" dirty="0" err="1"/>
              <a:t>Profesi</a:t>
            </a:r>
            <a:r>
              <a:rPr lang="en-GB" dirty="0"/>
              <a:t> </a:t>
            </a:r>
            <a:r>
              <a:rPr lang="en-GB" dirty="0" err="1"/>
              <a:t>Perawat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cabang</a:t>
            </a:r>
            <a:r>
              <a:rPr lang="en-GB" dirty="0"/>
              <a:t> </a:t>
            </a:r>
            <a:r>
              <a:rPr lang="en-GB" dirty="0" err="1"/>
              <a:t>disiplin</a:t>
            </a:r>
            <a:r>
              <a:rPr lang="en-GB" dirty="0"/>
              <a:t> </a:t>
            </a:r>
            <a:r>
              <a:rPr lang="en-GB" dirty="0" err="1"/>
              <a:t>ilmu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 yang </a:t>
            </a:r>
            <a:r>
              <a:rPr lang="en-GB" dirty="0" err="1"/>
              <a:t>bertugas</a:t>
            </a:r>
            <a:r>
              <a:rPr lang="en-GB" dirty="0"/>
              <a:t> </a:t>
            </a:r>
            <a:r>
              <a:rPr lang="en-GB" dirty="0" err="1"/>
              <a:t>mengampu</a:t>
            </a:r>
            <a:r>
              <a:rPr lang="en-GB" dirty="0"/>
              <a:t> dan </a:t>
            </a:r>
            <a:r>
              <a:rPr lang="en-GB" dirty="0" err="1"/>
              <a:t>meningkatkan</a:t>
            </a:r>
            <a:r>
              <a:rPr lang="en-GB" dirty="0"/>
              <a:t> </a:t>
            </a:r>
            <a:r>
              <a:rPr lang="en-GB" dirty="0" err="1"/>
              <a:t>mutu</a:t>
            </a:r>
            <a:r>
              <a:rPr lang="en-GB" dirty="0"/>
              <a:t> </a:t>
            </a:r>
            <a:r>
              <a:rPr lang="en-GB" dirty="0" err="1"/>
              <a:t>pendidikan</a:t>
            </a:r>
            <a:r>
              <a:rPr lang="en-GB" dirty="0"/>
              <a:t> </a:t>
            </a:r>
            <a:r>
              <a:rPr lang="en-GB" dirty="0" err="1"/>
              <a:t>cabang</a:t>
            </a:r>
            <a:r>
              <a:rPr lang="en-GB" dirty="0"/>
              <a:t> </a:t>
            </a:r>
            <a:r>
              <a:rPr lang="en-GB" dirty="0" err="1"/>
              <a:t>disiplin</a:t>
            </a:r>
            <a:r>
              <a:rPr lang="en-GB" dirty="0"/>
              <a:t> </a:t>
            </a:r>
            <a:r>
              <a:rPr lang="en-GB" dirty="0" err="1"/>
              <a:t>ilmu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sv-SE" dirty="0"/>
              <a:t>Konsil Keperawatan adalah lembaga yang melakukan tugas secara independen.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GB" dirty="0" err="1"/>
              <a:t>Institusi</a:t>
            </a:r>
            <a:r>
              <a:rPr lang="en-GB" dirty="0"/>
              <a:t> Pendidikan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perguruan</a:t>
            </a:r>
            <a:r>
              <a:rPr lang="en-GB" dirty="0"/>
              <a:t> </a:t>
            </a:r>
            <a:r>
              <a:rPr lang="en-GB" dirty="0" err="1"/>
              <a:t>tinggi</a:t>
            </a:r>
            <a:r>
              <a:rPr lang="en-GB" dirty="0"/>
              <a:t> yang </a:t>
            </a:r>
            <a:r>
              <a:rPr lang="en-GB" dirty="0" err="1"/>
              <a:t>menyelenggarakan</a:t>
            </a:r>
            <a:r>
              <a:rPr lang="en-GB" dirty="0"/>
              <a:t> </a:t>
            </a:r>
            <a:r>
              <a:rPr lang="en-GB" dirty="0" err="1"/>
              <a:t>pendidikan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E22EB-03E0-41F7-897C-F652BBB01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09" y="28648"/>
            <a:ext cx="767393" cy="663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CAFF2F-9618-4ED1-8CAD-160ACA0AEC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37" y="44427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1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38E8-5A3B-476D-BA87-2D53C94F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Pasal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 startAt="19"/>
            </a:pPr>
            <a:r>
              <a:rPr lang="en-GB" dirty="0" err="1"/>
              <a:t>Wahana</a:t>
            </a:r>
            <a:r>
              <a:rPr lang="en-GB" dirty="0"/>
              <a:t> Pendidikan </a:t>
            </a:r>
            <a:r>
              <a:rPr lang="en-GB" dirty="0" err="1"/>
              <a:t>Keperawatan</a:t>
            </a:r>
            <a:r>
              <a:rPr lang="en-GB" dirty="0"/>
              <a:t> yang </a:t>
            </a:r>
            <a:r>
              <a:rPr lang="en-GB" dirty="0" err="1"/>
              <a:t>selanjutnya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wahana</a:t>
            </a:r>
            <a:r>
              <a:rPr lang="en-GB" dirty="0"/>
              <a:t> </a:t>
            </a:r>
            <a:r>
              <a:rPr lang="en-GB" dirty="0" err="1"/>
              <a:t>pendidikan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fasilitas</a:t>
            </a:r>
            <a:r>
              <a:rPr lang="en-GB" dirty="0"/>
              <a:t>, </a:t>
            </a:r>
            <a:r>
              <a:rPr lang="en-GB" dirty="0" err="1"/>
              <a:t>selain</a:t>
            </a:r>
            <a:r>
              <a:rPr lang="en-GB" dirty="0"/>
              <a:t> </a:t>
            </a:r>
            <a:r>
              <a:rPr lang="en-GB" dirty="0" err="1"/>
              <a:t>perguruan</a:t>
            </a:r>
            <a:r>
              <a:rPr lang="en-GB" dirty="0"/>
              <a:t> </a:t>
            </a:r>
            <a:r>
              <a:rPr lang="en-GB" dirty="0" err="1"/>
              <a:t>tinggi</a:t>
            </a:r>
            <a:r>
              <a:rPr lang="en-GB" dirty="0"/>
              <a:t>,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tempat</a:t>
            </a:r>
            <a:r>
              <a:rPr lang="en-GB" dirty="0"/>
              <a:t> </a:t>
            </a:r>
            <a:r>
              <a:rPr lang="en-GB" dirty="0" err="1"/>
              <a:t>penyelenggaraan</a:t>
            </a:r>
            <a:r>
              <a:rPr lang="en-GB" dirty="0"/>
              <a:t> </a:t>
            </a:r>
            <a:r>
              <a:rPr lang="en-GB" dirty="0" err="1"/>
              <a:t>pendidikan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GB" dirty="0" err="1"/>
              <a:t>Pemerintah</a:t>
            </a:r>
            <a:r>
              <a:rPr lang="en-GB" dirty="0"/>
              <a:t> Pusat yang </a:t>
            </a:r>
            <a:r>
              <a:rPr lang="en-GB" dirty="0" err="1"/>
              <a:t>selanjutnya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Pemerintah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Presiden</a:t>
            </a:r>
            <a:r>
              <a:rPr lang="en-GB" dirty="0"/>
              <a:t> </a:t>
            </a:r>
            <a:r>
              <a:rPr lang="en-GB" dirty="0" err="1"/>
              <a:t>Republik</a:t>
            </a:r>
            <a:r>
              <a:rPr lang="en-GB" dirty="0"/>
              <a:t> Indonesia yang </a:t>
            </a:r>
            <a:r>
              <a:rPr lang="en-GB" dirty="0" err="1"/>
              <a:t>memegang</a:t>
            </a:r>
            <a:r>
              <a:rPr lang="en-GB" dirty="0"/>
              <a:t> </a:t>
            </a:r>
            <a:r>
              <a:rPr lang="en-GB" dirty="0" err="1"/>
              <a:t>kekuasaan</a:t>
            </a:r>
            <a:r>
              <a:rPr lang="en-GB" dirty="0"/>
              <a:t> </a:t>
            </a:r>
            <a:r>
              <a:rPr lang="en-GB" dirty="0" err="1"/>
              <a:t>pemerintah</a:t>
            </a:r>
            <a:r>
              <a:rPr lang="en-GB" dirty="0"/>
              <a:t> negara </a:t>
            </a:r>
            <a:r>
              <a:rPr lang="en-GB" dirty="0" err="1"/>
              <a:t>Republik</a:t>
            </a:r>
            <a:r>
              <a:rPr lang="en-GB" dirty="0"/>
              <a:t> Indonesia </a:t>
            </a:r>
            <a:r>
              <a:rPr lang="en-GB" dirty="0" err="1"/>
              <a:t>sebagaimana</a:t>
            </a:r>
            <a:r>
              <a:rPr lang="en-GB" dirty="0"/>
              <a:t> </a:t>
            </a:r>
            <a:r>
              <a:rPr lang="en-GB" dirty="0" err="1"/>
              <a:t>dimaksud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Undang</a:t>
            </a:r>
            <a:r>
              <a:rPr lang="en-GB" dirty="0"/>
              <a:t>- </a:t>
            </a:r>
            <a:r>
              <a:rPr lang="en-GB" dirty="0" err="1"/>
              <a:t>Undang</a:t>
            </a:r>
            <a:r>
              <a:rPr lang="en-GB" dirty="0"/>
              <a:t> Dasar Negara </a:t>
            </a:r>
            <a:r>
              <a:rPr lang="en-GB" dirty="0" err="1"/>
              <a:t>Republik</a:t>
            </a:r>
            <a:r>
              <a:rPr lang="en-GB" dirty="0"/>
              <a:t> Indonesia </a:t>
            </a:r>
            <a:r>
              <a:rPr lang="en-GB" dirty="0" err="1"/>
              <a:t>Tahun</a:t>
            </a:r>
            <a:r>
              <a:rPr lang="en-GB" dirty="0"/>
              <a:t> 1945.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GB" dirty="0" err="1"/>
              <a:t>Pemerintah</a:t>
            </a:r>
            <a:r>
              <a:rPr lang="en-GB" dirty="0"/>
              <a:t> Daerah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Gubernur</a:t>
            </a:r>
            <a:r>
              <a:rPr lang="en-GB" dirty="0"/>
              <a:t>, </a:t>
            </a:r>
            <a:r>
              <a:rPr lang="en-GB" dirty="0" err="1"/>
              <a:t>Bupati</a:t>
            </a:r>
            <a:r>
              <a:rPr lang="en-GB" dirty="0"/>
              <a:t>, dan </a:t>
            </a:r>
            <a:r>
              <a:rPr lang="en-GB" dirty="0" err="1"/>
              <a:t>Wali</a:t>
            </a:r>
            <a:r>
              <a:rPr lang="en-GB" dirty="0"/>
              <a:t> Kota </a:t>
            </a:r>
            <a:r>
              <a:rPr lang="en-GB" dirty="0" err="1"/>
              <a:t>serta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daerah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unsur</a:t>
            </a:r>
            <a:r>
              <a:rPr lang="en-GB" dirty="0"/>
              <a:t> </a:t>
            </a:r>
            <a:r>
              <a:rPr lang="en-GB" dirty="0" err="1"/>
              <a:t>penyelenggara</a:t>
            </a:r>
            <a:r>
              <a:rPr lang="en-GB" dirty="0"/>
              <a:t> </a:t>
            </a:r>
            <a:r>
              <a:rPr lang="en-GB" dirty="0" err="1"/>
              <a:t>pemerintahan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GB" dirty="0"/>
              <a:t>Menteri </a:t>
            </a:r>
            <a:r>
              <a:rPr lang="en-GB" dirty="0" err="1"/>
              <a:t>adalah</a:t>
            </a:r>
            <a:r>
              <a:rPr lang="en-GB" dirty="0"/>
              <a:t> Menteri yang </a:t>
            </a:r>
            <a:r>
              <a:rPr lang="en-GB" dirty="0" err="1"/>
              <a:t>menyelenggarakan</a:t>
            </a:r>
            <a:r>
              <a:rPr lang="en-GB" dirty="0"/>
              <a:t> </a:t>
            </a:r>
            <a:r>
              <a:rPr lang="en-GB" dirty="0" err="1"/>
              <a:t>urusan</a:t>
            </a:r>
            <a:r>
              <a:rPr lang="en-GB" dirty="0"/>
              <a:t> </a:t>
            </a:r>
            <a:r>
              <a:rPr lang="en-GB" dirty="0" err="1"/>
              <a:t>pemerintahan</a:t>
            </a:r>
            <a:r>
              <a:rPr lang="en-GB" dirty="0"/>
              <a:t> di </a:t>
            </a:r>
            <a:r>
              <a:rPr lang="en-GB" dirty="0" err="1"/>
              <a:t>bidang</a:t>
            </a:r>
            <a:r>
              <a:rPr lang="en-GB" dirty="0"/>
              <a:t> </a:t>
            </a:r>
            <a:r>
              <a:rPr lang="en-GB" dirty="0" err="1"/>
              <a:t>kesehatan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36939-91E0-4340-9FD5-6048E2173E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09" y="28648"/>
            <a:ext cx="767393" cy="663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DCF3DE-D622-44C5-BAEE-9DB6B12912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37" y="44427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1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7CFD-7388-468E-8997-889748C9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Pasal</a:t>
            </a:r>
            <a:r>
              <a:rPr lang="en-GB" b="1" dirty="0"/>
              <a:t> 2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 err="1"/>
              <a:t>Praktik</a:t>
            </a:r>
            <a:r>
              <a:rPr lang="en-GB" dirty="0"/>
              <a:t> </a:t>
            </a:r>
            <a:r>
              <a:rPr lang="en-GB" dirty="0" err="1"/>
              <a:t>Keperawatan</a:t>
            </a:r>
            <a:r>
              <a:rPr lang="en-GB" dirty="0"/>
              <a:t> </a:t>
            </a:r>
            <a:r>
              <a:rPr lang="en-GB" dirty="0" err="1"/>
              <a:t>berasaskan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err="1"/>
              <a:t>Perikemanusiaan</a:t>
            </a:r>
            <a:r>
              <a:rPr lang="en-GB" dirty="0"/>
              <a:t>;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/>
              <a:t>Nilai </a:t>
            </a:r>
            <a:r>
              <a:rPr lang="en-GB" dirty="0" err="1"/>
              <a:t>ilmiah</a:t>
            </a:r>
            <a:r>
              <a:rPr lang="en-GB" dirty="0"/>
              <a:t>;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err="1"/>
              <a:t>Etika</a:t>
            </a:r>
            <a:r>
              <a:rPr lang="en-GB" dirty="0"/>
              <a:t> dan </a:t>
            </a:r>
            <a:r>
              <a:rPr lang="en-GB" dirty="0" err="1"/>
              <a:t>profesionalitas</a:t>
            </a:r>
            <a:r>
              <a:rPr lang="en-GB" dirty="0"/>
              <a:t>;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err="1"/>
              <a:t>Manfaat</a:t>
            </a:r>
            <a:r>
              <a:rPr lang="en-GB" dirty="0"/>
              <a:t>;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err="1"/>
              <a:t>Keadilan</a:t>
            </a:r>
            <a:r>
              <a:rPr lang="en-GB" dirty="0"/>
              <a:t>;</a:t>
            </a:r>
          </a:p>
          <a:p>
            <a:pPr marL="342900" indent="-342900">
              <a:buFont typeface="+mj-lt"/>
              <a:buAutoNum type="alphaLcPeriod"/>
            </a:pPr>
            <a:r>
              <a:rPr lang="en-GB" dirty="0" err="1"/>
              <a:t>Pelindungan</a:t>
            </a:r>
            <a:r>
              <a:rPr lang="en-GB" dirty="0"/>
              <a:t>; dan</a:t>
            </a:r>
          </a:p>
          <a:p>
            <a:pPr marL="342900" indent="-342900">
              <a:buFont typeface="+mj-lt"/>
              <a:buAutoNum type="alphaLcPeriod"/>
            </a:pPr>
            <a:r>
              <a:rPr lang="fi-FI" dirty="0"/>
              <a:t>Kesehatan dan keselamatan klien.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B0F88-B276-4D52-AE8D-F1B089B844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09" y="28648"/>
            <a:ext cx="767393" cy="663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8CC8FD-87D5-49F8-9B05-307941702F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37" y="44427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845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DFB81D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</TotalTime>
  <Words>879</Words>
  <Application>Microsoft Office PowerPoint</Application>
  <PresentationFormat>On-screen Show (4:3)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UNDANG-UNDANG KEPERAWATAN</vt:lpstr>
      <vt:lpstr>Undang-Undang Keperawatan no. 38  tahun 2014</vt:lpstr>
      <vt:lpstr>Pasal 1</vt:lpstr>
      <vt:lpstr>Pasal 1</vt:lpstr>
      <vt:lpstr>Pasal 1</vt:lpstr>
      <vt:lpstr>Pasal 1</vt:lpstr>
      <vt:lpstr>Pasal 1</vt:lpstr>
      <vt:lpstr>Pasal 1</vt:lpstr>
      <vt:lpstr>Pasal 2</vt:lpstr>
      <vt:lpstr>Pasal 3</vt:lpstr>
      <vt:lpstr>Pasal 4</vt:lpstr>
      <vt:lpstr>Pasal 5</vt:lpstr>
      <vt:lpstr>Pasal 6</vt:lpstr>
      <vt:lpstr>Pasal 7</vt:lpstr>
      <vt:lpstr>Pasal 8</vt:lpstr>
      <vt:lpstr>Pasal 9</vt:lpstr>
      <vt:lpstr>Pasal 9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UNDANG-UNDANG KEPERAWATAN</dc:title>
  <dc:creator>ismail - [2010]</dc:creator>
  <cp:lastModifiedBy>Mira Suryani</cp:lastModifiedBy>
  <cp:revision>6</cp:revision>
  <dcterms:created xsi:type="dcterms:W3CDTF">2018-05-09T07:07:49Z</dcterms:created>
  <dcterms:modified xsi:type="dcterms:W3CDTF">2018-07-23T03:50:29Z</dcterms:modified>
</cp:coreProperties>
</file>