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16"/>
  </p:notesMasterIdLst>
  <p:sldIdLst>
    <p:sldId id="256" r:id="rId4"/>
    <p:sldId id="257" r:id="rId5"/>
    <p:sldId id="380" r:id="rId6"/>
    <p:sldId id="381" r:id="rId7"/>
    <p:sldId id="368" r:id="rId8"/>
    <p:sldId id="382" r:id="rId9"/>
    <p:sldId id="269" r:id="rId10"/>
    <p:sldId id="276" r:id="rId11"/>
    <p:sldId id="272" r:id="rId12"/>
    <p:sldId id="273" r:id="rId13"/>
    <p:sldId id="275" r:id="rId14"/>
    <p:sldId id="3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68C"/>
    <a:srgbClr val="2A344D"/>
    <a:srgbClr val="CAEBF2"/>
    <a:srgbClr val="0000FF"/>
    <a:srgbClr val="33CCCC"/>
    <a:srgbClr val="FC0350"/>
    <a:srgbClr val="2F1313"/>
    <a:srgbClr val="00CC99"/>
    <a:srgbClr val="CC0099"/>
    <a:srgbClr val="B00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 snapToGrid="0">
      <p:cViewPr>
        <p:scale>
          <a:sx n="70" d="100"/>
          <a:sy n="70" d="100"/>
        </p:scale>
        <p:origin x="91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Apakah Anda puas dengan UI Moodle yang dikembangkan?</a:t>
            </a:r>
            <a:endParaRPr lang="id-ID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E074-4481-A16C-323F54A4728C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E074-4481-A16C-323F54A4728C}"/>
              </c:ext>
            </c:extLst>
          </c:dPt>
          <c:dLbls>
            <c:dLbl>
              <c:idx val="0"/>
              <c:layout>
                <c:manualLayout>
                  <c:x val="-0.11579976874491459"/>
                  <c:y val="-0.1277887370641831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74-4481-A16C-323F54A4728C}"/>
                </c:ext>
              </c:extLst>
            </c:dLbl>
            <c:dLbl>
              <c:idx val="1"/>
              <c:layout>
                <c:manualLayout>
                  <c:x val="0.10389487731790398"/>
                  <c:y val="0.17535846127914326"/>
                </c:manualLayout>
              </c:layout>
              <c:tx>
                <c:rich>
                  <a:bodyPr/>
                  <a:lstStyle/>
                  <a:p>
                    <a:fld id="{282A86DC-C680-469A-8086-7BB30155F8B5}" type="VALUE">
                      <a:rPr lang="en-US"/>
                      <a:pPr/>
                      <a:t>[VALUE]</a:t>
                    </a:fld>
                    <a:endParaRPr lang="id-ID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074-4481-A16C-323F54A472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Ya</c:v>
                </c:pt>
                <c:pt idx="1">
                  <c:v>Tidak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74-4481-A16C-323F54A4728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1552267931817948"/>
          <c:y val="0.86267094171450165"/>
          <c:w val="0.19501192734562453"/>
          <c:h val="8.805524221257803E-2"/>
        </c:manualLayout>
      </c:layout>
      <c:overlay val="0"/>
      <c:txPr>
        <a:bodyPr rot="0" vert="horz"/>
        <a:lstStyle/>
        <a:p>
          <a:pPr>
            <a:defRPr/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D2B-402B-9378-C99BFA48930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D2B-402B-9378-C99BFA48930A}"/>
              </c:ext>
            </c:extLst>
          </c:dPt>
          <c:dLbls>
            <c:dLbl>
              <c:idx val="0"/>
              <c:layout>
                <c:manualLayout>
                  <c:x val="-0.11579976874491459"/>
                  <c:y val="-0.127788737064183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2B-402B-9378-C99BFA48930A}"/>
                </c:ext>
              </c:extLst>
            </c:dLbl>
            <c:dLbl>
              <c:idx val="1"/>
              <c:layout>
                <c:manualLayout>
                  <c:x val="0.10389487731790398"/>
                  <c:y val="0.17535846127914326"/>
                </c:manualLayout>
              </c:layout>
              <c:tx>
                <c:rich>
                  <a:bodyPr/>
                  <a:lstStyle/>
                  <a:p>
                    <a:fld id="{282A86DC-C680-469A-8086-7BB30155F8B5}" type="VALUE">
                      <a:rPr lang="en-US"/>
                      <a:pPr/>
                      <a:t>[VALUE]</a:t>
                    </a:fld>
                    <a:endParaRPr lang="id-ID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D2B-402B-9378-C99BFA4893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7" formatCode="0.0%">
                  <c:v>0.4</c:v>
                </c:pt>
                <c:pt idx="8" formatCode="0.0%">
                  <c:v>0.2</c:v>
                </c:pt>
                <c:pt idx="9" formatCode="0.0%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2B-402B-9378-C99BFA489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9259136"/>
        <c:axId val="59280000"/>
      </c:barChart>
      <c:catAx>
        <c:axId val="59259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id-ID"/>
          </a:p>
        </c:txPr>
        <c:crossAx val="59280000"/>
        <c:crosses val="autoZero"/>
        <c:auto val="1"/>
        <c:lblAlgn val="ctr"/>
        <c:lblOffset val="100"/>
        <c:noMultiLvlLbl val="0"/>
      </c:catAx>
      <c:valAx>
        <c:axId val="5928000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id-ID"/>
          </a:p>
        </c:txPr>
        <c:crossAx val="59259136"/>
        <c:crosses val="autoZero"/>
        <c:crossBetween val="between"/>
        <c:majorUnit val="0.5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01B-45CC-968D-50F4D85ECAD8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01B-45CC-968D-50F4D85ECAD8}"/>
              </c:ext>
            </c:extLst>
          </c:dPt>
          <c:dLbls>
            <c:dLbl>
              <c:idx val="0"/>
              <c:layout>
                <c:manualLayout>
                  <c:x val="-0.11579976874491459"/>
                  <c:y val="-0.127788737064183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1B-45CC-968D-50F4D85ECAD8}"/>
                </c:ext>
              </c:extLst>
            </c:dLbl>
            <c:dLbl>
              <c:idx val="1"/>
              <c:layout>
                <c:manualLayout>
                  <c:x val="0.10389487731790398"/>
                  <c:y val="0.17535846127914326"/>
                </c:manualLayout>
              </c:layout>
              <c:tx>
                <c:rich>
                  <a:bodyPr/>
                  <a:lstStyle/>
                  <a:p>
                    <a:fld id="{282A86DC-C680-469A-8086-7BB30155F8B5}" type="VALUE">
                      <a:rPr lang="en-US"/>
                      <a:pPr/>
                      <a:t>[VALUE]</a:t>
                    </a:fld>
                    <a:endParaRPr lang="id-ID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01B-45CC-968D-50F4D85ECA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8" formatCode="0.0%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1B-45CC-968D-50F4D85EC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036992"/>
        <c:axId val="40849792"/>
      </c:barChart>
      <c:catAx>
        <c:axId val="40036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id-ID"/>
          </a:p>
        </c:txPr>
        <c:crossAx val="40849792"/>
        <c:crosses val="autoZero"/>
        <c:auto val="1"/>
        <c:lblAlgn val="ctr"/>
        <c:lblOffset val="100"/>
        <c:noMultiLvlLbl val="0"/>
      </c:catAx>
      <c:valAx>
        <c:axId val="40849792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id-ID"/>
          </a:p>
        </c:txPr>
        <c:crossAx val="40036992"/>
        <c:crosses val="autoZero"/>
        <c:crossBetween val="between"/>
        <c:majorUnit val="0.5"/>
        <c:minorUnit val="1.0000000000000002E-2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DUICOMEL2" TargetMode="External"/><Relationship Id="rId1" Type="http://schemas.openxmlformats.org/officeDocument/2006/relationships/hyperlink" Target="http://bit.ly/DUICOMEL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DUICOMEL2" TargetMode="External"/><Relationship Id="rId1" Type="http://schemas.openxmlformats.org/officeDocument/2006/relationships/hyperlink" Target="http://bit.ly/DUICOME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E95E7-6AAA-4A3E-ADA8-F93A18D4650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1489049-530A-43EE-BC3C-2945379C5F20}">
      <dgm:prSet phldrT="[Text]" custT="1"/>
      <dgm:spPr>
        <a:solidFill>
          <a:srgbClr val="4C768C"/>
        </a:solidFill>
        <a:ln>
          <a:solidFill>
            <a:srgbClr val="4C768C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Raleway Medium" panose="020B0603030101060003" pitchFamily="34" charset="0"/>
            </a:rPr>
            <a:t>S1</a:t>
          </a:r>
          <a:endParaRPr lang="id-ID" sz="2800" dirty="0">
            <a:latin typeface="Raleway Medium" panose="020B0603030101060003" pitchFamily="34" charset="0"/>
          </a:endParaRPr>
        </a:p>
      </dgm:t>
    </dgm:pt>
    <dgm:pt modelId="{DB27F6B1-28B5-4CBF-8FA8-1621490AD1B7}" type="parTrans" cxnId="{7211D4DA-5F68-45B5-BFEA-AE4C46494423}">
      <dgm:prSet/>
      <dgm:spPr/>
      <dgm:t>
        <a:bodyPr/>
        <a:lstStyle/>
        <a:p>
          <a:endParaRPr lang="id-ID"/>
        </a:p>
      </dgm:t>
    </dgm:pt>
    <dgm:pt modelId="{176C5E12-50E5-45DD-913A-D5BA7F99E31A}" type="sibTrans" cxnId="{7211D4DA-5F68-45B5-BFEA-AE4C46494423}">
      <dgm:prSet/>
      <dgm:spPr/>
      <dgm:t>
        <a:bodyPr/>
        <a:lstStyle/>
        <a:p>
          <a:endParaRPr lang="id-ID"/>
        </a:p>
      </dgm:t>
    </dgm:pt>
    <dgm:pt modelId="{7D7FEF40-8FD2-4E90-A4A5-1567C213E6C6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Raleway Medium" panose="020B0603030101060003" pitchFamily="34" charset="0"/>
            </a:rPr>
            <a:t>Do a user research with </a:t>
          </a:r>
          <a:r>
            <a:rPr lang="en-US" b="1" dirty="0">
              <a:latin typeface="Raleway Medium" panose="020B0603030101060003" pitchFamily="34" charset="0"/>
            </a:rPr>
            <a:t>survey</a:t>
          </a:r>
          <a:r>
            <a:rPr lang="en-US" dirty="0">
              <a:latin typeface="Raleway Medium" panose="020B0603030101060003" pitchFamily="34" charset="0"/>
            </a:rPr>
            <a:t>: </a:t>
          </a:r>
          <a:r>
            <a:rPr lang="en-US" dirty="0">
              <a:latin typeface="Raleway Medium" panose="020B0603030101060003" pitchFamily="34" charset="0"/>
              <a:hlinkClick xmlns:r="http://schemas.openxmlformats.org/officeDocument/2006/relationships" r:id="rId1"/>
            </a:rPr>
            <a:t>http://bit.ly/DUICOMEL</a:t>
          </a:r>
          <a:endParaRPr lang="id-ID" dirty="0">
            <a:latin typeface="Raleway Medium" panose="020B0603030101060003" pitchFamily="34" charset="0"/>
          </a:endParaRPr>
        </a:p>
      </dgm:t>
    </dgm:pt>
    <dgm:pt modelId="{182984B0-D0C8-4204-A73E-37172D56A2B4}" type="parTrans" cxnId="{23ECA078-2135-42DC-B8A7-29F7988A04F0}">
      <dgm:prSet/>
      <dgm:spPr/>
      <dgm:t>
        <a:bodyPr/>
        <a:lstStyle/>
        <a:p>
          <a:endParaRPr lang="id-ID"/>
        </a:p>
      </dgm:t>
    </dgm:pt>
    <dgm:pt modelId="{26647B57-EEEE-4E45-B592-23F7FAA8B267}" type="sibTrans" cxnId="{23ECA078-2135-42DC-B8A7-29F7988A04F0}">
      <dgm:prSet/>
      <dgm:spPr/>
      <dgm:t>
        <a:bodyPr/>
        <a:lstStyle/>
        <a:p>
          <a:endParaRPr lang="id-ID"/>
        </a:p>
      </dgm:t>
    </dgm:pt>
    <dgm:pt modelId="{F4E156AE-2AF6-4261-BC17-28DD525C8E76}">
      <dgm:prSet phldrT="[Text]" custT="1"/>
      <dgm:spPr>
        <a:solidFill>
          <a:srgbClr val="4C768C"/>
        </a:solidFill>
        <a:ln>
          <a:solidFill>
            <a:srgbClr val="4C768C"/>
          </a:solidFill>
        </a:ln>
      </dgm:spPr>
      <dgm:t>
        <a:bodyPr/>
        <a:lstStyle/>
        <a:p>
          <a:r>
            <a:rPr lang="en-US" sz="2800" dirty="0">
              <a:latin typeface="Raleway Medium" panose="020B0603030101060003" pitchFamily="34" charset="0"/>
            </a:rPr>
            <a:t>S2</a:t>
          </a:r>
          <a:endParaRPr lang="id-ID" sz="2800" dirty="0">
            <a:latin typeface="Raleway Medium" panose="020B0603030101060003" pitchFamily="34" charset="0"/>
          </a:endParaRPr>
        </a:p>
      </dgm:t>
    </dgm:pt>
    <dgm:pt modelId="{5F153AB2-0CC4-46FE-8D24-AD8F844C06BE}" type="parTrans" cxnId="{EB70ED16-87A8-4587-90C1-B3F8DD2E9726}">
      <dgm:prSet/>
      <dgm:spPr/>
      <dgm:t>
        <a:bodyPr/>
        <a:lstStyle/>
        <a:p>
          <a:endParaRPr lang="id-ID"/>
        </a:p>
      </dgm:t>
    </dgm:pt>
    <dgm:pt modelId="{51AAD3CB-7CA6-46FB-A7E0-8B47B10D505A}" type="sibTrans" cxnId="{EB70ED16-87A8-4587-90C1-B3F8DD2E9726}">
      <dgm:prSet/>
      <dgm:spPr/>
      <dgm:t>
        <a:bodyPr/>
        <a:lstStyle/>
        <a:p>
          <a:endParaRPr lang="id-ID"/>
        </a:p>
      </dgm:t>
    </dgm:pt>
    <dgm:pt modelId="{45957C9B-424A-4135-B3EB-5801084CA4B0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Raleway Medium" panose="020B0603030101060003" pitchFamily="34" charset="0"/>
            </a:rPr>
            <a:t>Make 2 alternative designs and do A/B testing: </a:t>
          </a:r>
          <a:r>
            <a:rPr lang="en-US" dirty="0">
              <a:latin typeface="Raleway Medium" panose="020B0603030101060003" pitchFamily="34" charset="0"/>
              <a:hlinkClick xmlns:r="http://schemas.openxmlformats.org/officeDocument/2006/relationships" r:id="rId2"/>
            </a:rPr>
            <a:t>http://bit.ly/DUICOMEL2</a:t>
          </a:r>
          <a:endParaRPr lang="id-ID" dirty="0">
            <a:latin typeface="Raleway Medium" panose="020B0603030101060003" pitchFamily="34" charset="0"/>
          </a:endParaRPr>
        </a:p>
      </dgm:t>
    </dgm:pt>
    <dgm:pt modelId="{8D994258-4130-45BF-AE27-AE6C2B703B91}" type="parTrans" cxnId="{468E51F3-B9EB-4560-9945-F40D994280DF}">
      <dgm:prSet/>
      <dgm:spPr/>
      <dgm:t>
        <a:bodyPr/>
        <a:lstStyle/>
        <a:p>
          <a:endParaRPr lang="id-ID"/>
        </a:p>
      </dgm:t>
    </dgm:pt>
    <dgm:pt modelId="{0C361371-2AC4-47BE-8831-C6E4B07A062E}" type="sibTrans" cxnId="{468E51F3-B9EB-4560-9945-F40D994280DF}">
      <dgm:prSet/>
      <dgm:spPr/>
      <dgm:t>
        <a:bodyPr/>
        <a:lstStyle/>
        <a:p>
          <a:endParaRPr lang="id-ID"/>
        </a:p>
      </dgm:t>
    </dgm:pt>
    <dgm:pt modelId="{4DD26F6C-F8D9-451B-B9F3-08F26F4A9F38}">
      <dgm:prSet phldrT="[Text]" custT="1"/>
      <dgm:spPr>
        <a:solidFill>
          <a:srgbClr val="4C768C"/>
        </a:solidFill>
        <a:ln>
          <a:solidFill>
            <a:srgbClr val="4C768C"/>
          </a:solidFill>
        </a:ln>
      </dgm:spPr>
      <dgm:t>
        <a:bodyPr/>
        <a:lstStyle/>
        <a:p>
          <a:r>
            <a:rPr lang="en-US" sz="2800" dirty="0">
              <a:latin typeface="Raleway Medium" panose="020B0603030101060003" pitchFamily="34" charset="0"/>
            </a:rPr>
            <a:t>S3</a:t>
          </a:r>
          <a:endParaRPr lang="id-ID" sz="2800" dirty="0">
            <a:latin typeface="Raleway Medium" panose="020B0603030101060003" pitchFamily="34" charset="0"/>
          </a:endParaRPr>
        </a:p>
      </dgm:t>
    </dgm:pt>
    <dgm:pt modelId="{EE21541A-762A-41F7-855E-47880443FC66}" type="parTrans" cxnId="{1E10F96E-29C9-4E44-845A-9E3BFD144BAA}">
      <dgm:prSet/>
      <dgm:spPr/>
      <dgm:t>
        <a:bodyPr/>
        <a:lstStyle/>
        <a:p>
          <a:endParaRPr lang="id-ID"/>
        </a:p>
      </dgm:t>
    </dgm:pt>
    <dgm:pt modelId="{E4A01582-4BEB-4CA3-928D-EB79B566F0BC}" type="sibTrans" cxnId="{1E10F96E-29C9-4E44-845A-9E3BFD144BAA}">
      <dgm:prSet/>
      <dgm:spPr/>
      <dgm:t>
        <a:bodyPr/>
        <a:lstStyle/>
        <a:p>
          <a:endParaRPr lang="id-ID"/>
        </a:p>
      </dgm:t>
    </dgm:pt>
    <dgm:pt modelId="{4B9C9CBA-669A-4CA0-977E-FF79AC36837E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Raleway Medium" panose="020B0603030101060003" pitchFamily="34" charset="0"/>
            </a:rPr>
            <a:t>Make the prototype based on chosen design in Sprint 2.</a:t>
          </a:r>
          <a:endParaRPr lang="id-ID" dirty="0">
            <a:latin typeface="Raleway Medium" panose="020B0603030101060003" pitchFamily="34" charset="0"/>
          </a:endParaRPr>
        </a:p>
      </dgm:t>
    </dgm:pt>
    <dgm:pt modelId="{BBD743DE-C687-41B9-986E-57DD242C01AC}" type="parTrans" cxnId="{A6E1CB39-4F09-47A6-99F5-AF5BF35591C6}">
      <dgm:prSet/>
      <dgm:spPr/>
      <dgm:t>
        <a:bodyPr/>
        <a:lstStyle/>
        <a:p>
          <a:endParaRPr lang="id-ID"/>
        </a:p>
      </dgm:t>
    </dgm:pt>
    <dgm:pt modelId="{026B5DCF-75C7-4C27-8BB6-2DDEF607B98A}" type="sibTrans" cxnId="{A6E1CB39-4F09-47A6-99F5-AF5BF35591C6}">
      <dgm:prSet/>
      <dgm:spPr/>
      <dgm:t>
        <a:bodyPr/>
        <a:lstStyle/>
        <a:p>
          <a:endParaRPr lang="id-ID"/>
        </a:p>
      </dgm:t>
    </dgm:pt>
    <dgm:pt modelId="{05C67EF1-9A2A-444A-9ABE-536815BAB58B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Raleway Medium" panose="020B0603030101060003" pitchFamily="34" charset="0"/>
            </a:rPr>
            <a:t>Result: </a:t>
          </a:r>
          <a:r>
            <a:rPr lang="en-US" b="1" dirty="0">
              <a:latin typeface="Raleway Medium" panose="020B0603030101060003" pitchFamily="34" charset="0"/>
            </a:rPr>
            <a:t>Sans Serif </a:t>
          </a:r>
          <a:r>
            <a:rPr lang="en-US" b="0" dirty="0">
              <a:latin typeface="Raleway Medium" panose="020B0603030101060003" pitchFamily="34" charset="0"/>
            </a:rPr>
            <a:t>Font, </a:t>
          </a:r>
          <a:r>
            <a:rPr lang="en-US" b="1" dirty="0">
              <a:latin typeface="Raleway Medium" panose="020B0603030101060003" pitchFamily="34" charset="0"/>
            </a:rPr>
            <a:t>Cool </a:t>
          </a:r>
          <a:r>
            <a:rPr lang="en-US" b="0" dirty="0">
              <a:latin typeface="Raleway Medium" panose="020B0603030101060003" pitchFamily="34" charset="0"/>
            </a:rPr>
            <a:t>Color Palette</a:t>
          </a:r>
          <a:endParaRPr lang="id-ID" dirty="0">
            <a:latin typeface="Raleway Medium" panose="020B0603030101060003" pitchFamily="34" charset="0"/>
          </a:endParaRPr>
        </a:p>
      </dgm:t>
    </dgm:pt>
    <dgm:pt modelId="{916BA634-B693-4583-93C2-CC30865CC592}" type="parTrans" cxnId="{B2B7E089-34BA-4C39-8761-2D05AAF2818E}">
      <dgm:prSet/>
      <dgm:spPr/>
      <dgm:t>
        <a:bodyPr/>
        <a:lstStyle/>
        <a:p>
          <a:endParaRPr lang="id-ID"/>
        </a:p>
      </dgm:t>
    </dgm:pt>
    <dgm:pt modelId="{A7AD0D5D-E98A-4E01-AD97-F3D233C0B85E}" type="sibTrans" cxnId="{B2B7E089-34BA-4C39-8761-2D05AAF2818E}">
      <dgm:prSet/>
      <dgm:spPr/>
      <dgm:t>
        <a:bodyPr/>
        <a:lstStyle/>
        <a:p>
          <a:endParaRPr lang="id-ID"/>
        </a:p>
      </dgm:t>
    </dgm:pt>
    <dgm:pt modelId="{689A6991-7E18-4650-BF16-33450B63F5CD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Raleway Medium" panose="020B0603030101060003" pitchFamily="34" charset="0"/>
            </a:rPr>
            <a:t>Result: </a:t>
          </a:r>
          <a:r>
            <a:rPr lang="en-US" b="1" dirty="0" err="1">
              <a:latin typeface="Raleway Medium" panose="020B0603030101060003" pitchFamily="34" charset="0"/>
            </a:rPr>
            <a:t>Raleway</a:t>
          </a:r>
          <a:r>
            <a:rPr lang="en-US" b="1" dirty="0">
              <a:latin typeface="Raleway Medium" panose="020B0603030101060003" pitchFamily="34" charset="0"/>
            </a:rPr>
            <a:t> </a:t>
          </a:r>
          <a:r>
            <a:rPr lang="en-US" b="0" dirty="0">
              <a:latin typeface="Raleway Medium" panose="020B0603030101060003" pitchFamily="34" charset="0"/>
            </a:rPr>
            <a:t>Font, </a:t>
          </a:r>
          <a:r>
            <a:rPr lang="en-US" b="1" dirty="0">
              <a:latin typeface="Raleway Medium" panose="020B0603030101060003" pitchFamily="34" charset="0"/>
            </a:rPr>
            <a:t>#2A344D #4C768C #CAEBF2 #FFFFFF </a:t>
          </a:r>
          <a:r>
            <a:rPr lang="en-US" b="0" dirty="0">
              <a:latin typeface="Raleway Medium" panose="020B0603030101060003" pitchFamily="34" charset="0"/>
            </a:rPr>
            <a:t>Color Palette</a:t>
          </a:r>
          <a:endParaRPr lang="id-ID" b="1" dirty="0">
            <a:latin typeface="Raleway Medium" panose="020B0603030101060003" pitchFamily="34" charset="0"/>
          </a:endParaRPr>
        </a:p>
      </dgm:t>
    </dgm:pt>
    <dgm:pt modelId="{C44837E1-AB6D-4BF7-9CE9-15D1D4DA9AE9}" type="parTrans" cxnId="{2B5B274A-1B2C-449B-A25B-40B9237C91A9}">
      <dgm:prSet/>
      <dgm:spPr/>
      <dgm:t>
        <a:bodyPr/>
        <a:lstStyle/>
        <a:p>
          <a:endParaRPr lang="id-ID"/>
        </a:p>
      </dgm:t>
    </dgm:pt>
    <dgm:pt modelId="{E801ABD2-A819-412E-B8F6-83638C846777}" type="sibTrans" cxnId="{2B5B274A-1B2C-449B-A25B-40B9237C91A9}">
      <dgm:prSet/>
      <dgm:spPr/>
      <dgm:t>
        <a:bodyPr/>
        <a:lstStyle/>
        <a:p>
          <a:endParaRPr lang="id-ID"/>
        </a:p>
      </dgm:t>
    </dgm:pt>
    <dgm:pt modelId="{D7396CC7-979F-430D-A614-9AE7D6BB2E94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Raleway Medium" panose="020B0603030101060003" pitchFamily="34" charset="0"/>
            </a:rPr>
            <a:t>Pages: Home, Dashboard, Course </a:t>
          </a:r>
          <a:r>
            <a:rPr lang="en-US" dirty="0">
              <a:latin typeface="Raleway Medium" panose="020B0603030101060003" pitchFamily="34" charset="0"/>
              <a:sym typeface="Wingdings" panose="05000000000000000000" pitchFamily="2" charset="2"/>
            </a:rPr>
            <a:t> still need to be edited</a:t>
          </a:r>
          <a:endParaRPr lang="id-ID" dirty="0">
            <a:latin typeface="Raleway Medium" panose="020B0603030101060003" pitchFamily="34" charset="0"/>
          </a:endParaRPr>
        </a:p>
      </dgm:t>
    </dgm:pt>
    <dgm:pt modelId="{696C7650-A75B-4CF0-8A36-19A53BDFAF81}" type="parTrans" cxnId="{44DEB473-E32E-4B5F-854E-B27836C26916}">
      <dgm:prSet/>
      <dgm:spPr/>
      <dgm:t>
        <a:bodyPr/>
        <a:lstStyle/>
        <a:p>
          <a:endParaRPr lang="id-ID"/>
        </a:p>
      </dgm:t>
    </dgm:pt>
    <dgm:pt modelId="{53B708C7-CDDF-42F9-A13A-3A6E437682DA}" type="sibTrans" cxnId="{44DEB473-E32E-4B5F-854E-B27836C26916}">
      <dgm:prSet/>
      <dgm:spPr/>
      <dgm:t>
        <a:bodyPr/>
        <a:lstStyle/>
        <a:p>
          <a:endParaRPr lang="id-ID"/>
        </a:p>
      </dgm:t>
    </dgm:pt>
    <dgm:pt modelId="{16C6E465-53EF-4159-9C97-39281F041225}" type="pres">
      <dgm:prSet presAssocID="{396E95E7-6AAA-4A3E-ADA8-F93A18D46507}" presName="linearFlow" presStyleCnt="0">
        <dgm:presLayoutVars>
          <dgm:dir/>
          <dgm:animLvl val="lvl"/>
          <dgm:resizeHandles val="exact"/>
        </dgm:presLayoutVars>
      </dgm:prSet>
      <dgm:spPr/>
    </dgm:pt>
    <dgm:pt modelId="{F0C69F6D-7D27-4010-9ACF-489270F4C91B}" type="pres">
      <dgm:prSet presAssocID="{51489049-530A-43EE-BC3C-2945379C5F20}" presName="composite" presStyleCnt="0"/>
      <dgm:spPr/>
    </dgm:pt>
    <dgm:pt modelId="{11D7EE11-5A6F-46B5-9255-B12CE2357D47}" type="pres">
      <dgm:prSet presAssocID="{51489049-530A-43EE-BC3C-2945379C5F2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1D8B839-A87F-4351-919B-DE9B783574CA}" type="pres">
      <dgm:prSet presAssocID="{51489049-530A-43EE-BC3C-2945379C5F20}" presName="descendantText" presStyleLbl="alignAcc1" presStyleIdx="0" presStyleCnt="3">
        <dgm:presLayoutVars>
          <dgm:bulletEnabled val="1"/>
        </dgm:presLayoutVars>
      </dgm:prSet>
      <dgm:spPr/>
    </dgm:pt>
    <dgm:pt modelId="{481D6582-6068-44C6-9E5C-70D9583432B4}" type="pres">
      <dgm:prSet presAssocID="{176C5E12-50E5-45DD-913A-D5BA7F99E31A}" presName="sp" presStyleCnt="0"/>
      <dgm:spPr/>
    </dgm:pt>
    <dgm:pt modelId="{1924347F-E777-4C16-87D9-78D33439A735}" type="pres">
      <dgm:prSet presAssocID="{F4E156AE-2AF6-4261-BC17-28DD525C8E76}" presName="composite" presStyleCnt="0"/>
      <dgm:spPr/>
    </dgm:pt>
    <dgm:pt modelId="{4E25D989-FAE5-4EB1-B8F1-A43BC8465631}" type="pres">
      <dgm:prSet presAssocID="{F4E156AE-2AF6-4261-BC17-28DD525C8E7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F389F7E-0812-4DC6-9D94-F97B0ECFF069}" type="pres">
      <dgm:prSet presAssocID="{F4E156AE-2AF6-4261-BC17-28DD525C8E76}" presName="descendantText" presStyleLbl="alignAcc1" presStyleIdx="1" presStyleCnt="3">
        <dgm:presLayoutVars>
          <dgm:bulletEnabled val="1"/>
        </dgm:presLayoutVars>
      </dgm:prSet>
      <dgm:spPr/>
    </dgm:pt>
    <dgm:pt modelId="{E217B4BF-06F4-40B8-A115-342941896FDD}" type="pres">
      <dgm:prSet presAssocID="{51AAD3CB-7CA6-46FB-A7E0-8B47B10D505A}" presName="sp" presStyleCnt="0"/>
      <dgm:spPr/>
    </dgm:pt>
    <dgm:pt modelId="{6DDA8A0D-F6B1-4F05-86AB-B74AED76DAFF}" type="pres">
      <dgm:prSet presAssocID="{4DD26F6C-F8D9-451B-B9F3-08F26F4A9F38}" presName="composite" presStyleCnt="0"/>
      <dgm:spPr/>
    </dgm:pt>
    <dgm:pt modelId="{C15A492C-3B88-4F54-A9F7-CBEE64493F9C}" type="pres">
      <dgm:prSet presAssocID="{4DD26F6C-F8D9-451B-B9F3-08F26F4A9F3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7C3C19D-F245-494B-81DD-4FB311FCAE92}" type="pres">
      <dgm:prSet presAssocID="{4DD26F6C-F8D9-451B-B9F3-08F26F4A9F3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6D5360F-DCA1-48DA-B707-6A21FAC7E484}" type="presOf" srcId="{D7396CC7-979F-430D-A614-9AE7D6BB2E94}" destId="{87C3C19D-F245-494B-81DD-4FB311FCAE92}" srcOrd="0" destOrd="1" presId="urn:microsoft.com/office/officeart/2005/8/layout/chevron2"/>
    <dgm:cxn modelId="{8FF9E910-06B9-4BAE-AE83-F2860B51193B}" type="presOf" srcId="{396E95E7-6AAA-4A3E-ADA8-F93A18D46507}" destId="{16C6E465-53EF-4159-9C97-39281F041225}" srcOrd="0" destOrd="0" presId="urn:microsoft.com/office/officeart/2005/8/layout/chevron2"/>
    <dgm:cxn modelId="{EB70ED16-87A8-4587-90C1-B3F8DD2E9726}" srcId="{396E95E7-6AAA-4A3E-ADA8-F93A18D46507}" destId="{F4E156AE-2AF6-4261-BC17-28DD525C8E76}" srcOrd="1" destOrd="0" parTransId="{5F153AB2-0CC4-46FE-8D24-AD8F844C06BE}" sibTransId="{51AAD3CB-7CA6-46FB-A7E0-8B47B10D505A}"/>
    <dgm:cxn modelId="{6BCEC631-6A2E-4791-9932-37509975F1C9}" type="presOf" srcId="{05C67EF1-9A2A-444A-9ABE-536815BAB58B}" destId="{61D8B839-A87F-4351-919B-DE9B783574CA}" srcOrd="0" destOrd="1" presId="urn:microsoft.com/office/officeart/2005/8/layout/chevron2"/>
    <dgm:cxn modelId="{A6E1CB39-4F09-47A6-99F5-AF5BF35591C6}" srcId="{4DD26F6C-F8D9-451B-B9F3-08F26F4A9F38}" destId="{4B9C9CBA-669A-4CA0-977E-FF79AC36837E}" srcOrd="0" destOrd="0" parTransId="{BBD743DE-C687-41B9-986E-57DD242C01AC}" sibTransId="{026B5DCF-75C7-4C27-8BB6-2DDEF607B98A}"/>
    <dgm:cxn modelId="{D786F13A-92C7-410E-B6E9-A4628A66F2EE}" type="presOf" srcId="{45957C9B-424A-4135-B3EB-5801084CA4B0}" destId="{5F389F7E-0812-4DC6-9D94-F97B0ECFF069}" srcOrd="0" destOrd="0" presId="urn:microsoft.com/office/officeart/2005/8/layout/chevron2"/>
    <dgm:cxn modelId="{2B5B274A-1B2C-449B-A25B-40B9237C91A9}" srcId="{F4E156AE-2AF6-4261-BC17-28DD525C8E76}" destId="{689A6991-7E18-4650-BF16-33450B63F5CD}" srcOrd="1" destOrd="0" parTransId="{C44837E1-AB6D-4BF7-9CE9-15D1D4DA9AE9}" sibTransId="{E801ABD2-A819-412E-B8F6-83638C846777}"/>
    <dgm:cxn modelId="{ADFDFD6A-F3BB-4A8D-8B23-74CAEF7DE15A}" type="presOf" srcId="{4DD26F6C-F8D9-451B-B9F3-08F26F4A9F38}" destId="{C15A492C-3B88-4F54-A9F7-CBEE64493F9C}" srcOrd="0" destOrd="0" presId="urn:microsoft.com/office/officeart/2005/8/layout/chevron2"/>
    <dgm:cxn modelId="{1E10F96E-29C9-4E44-845A-9E3BFD144BAA}" srcId="{396E95E7-6AAA-4A3E-ADA8-F93A18D46507}" destId="{4DD26F6C-F8D9-451B-B9F3-08F26F4A9F38}" srcOrd="2" destOrd="0" parTransId="{EE21541A-762A-41F7-855E-47880443FC66}" sibTransId="{E4A01582-4BEB-4CA3-928D-EB79B566F0BC}"/>
    <dgm:cxn modelId="{44DEB473-E32E-4B5F-854E-B27836C26916}" srcId="{4DD26F6C-F8D9-451B-B9F3-08F26F4A9F38}" destId="{D7396CC7-979F-430D-A614-9AE7D6BB2E94}" srcOrd="1" destOrd="0" parTransId="{696C7650-A75B-4CF0-8A36-19A53BDFAF81}" sibTransId="{53B708C7-CDDF-42F9-A13A-3A6E437682DA}"/>
    <dgm:cxn modelId="{CBCBA654-295E-436C-85AC-EF518A0533A5}" type="presOf" srcId="{7D7FEF40-8FD2-4E90-A4A5-1567C213E6C6}" destId="{61D8B839-A87F-4351-919B-DE9B783574CA}" srcOrd="0" destOrd="0" presId="urn:microsoft.com/office/officeart/2005/8/layout/chevron2"/>
    <dgm:cxn modelId="{23ECA078-2135-42DC-B8A7-29F7988A04F0}" srcId="{51489049-530A-43EE-BC3C-2945379C5F20}" destId="{7D7FEF40-8FD2-4E90-A4A5-1567C213E6C6}" srcOrd="0" destOrd="0" parTransId="{182984B0-D0C8-4204-A73E-37172D56A2B4}" sibTransId="{26647B57-EEEE-4E45-B592-23F7FAA8B267}"/>
    <dgm:cxn modelId="{B2B7E089-34BA-4C39-8761-2D05AAF2818E}" srcId="{51489049-530A-43EE-BC3C-2945379C5F20}" destId="{05C67EF1-9A2A-444A-9ABE-536815BAB58B}" srcOrd="1" destOrd="0" parTransId="{916BA634-B693-4583-93C2-CC30865CC592}" sibTransId="{A7AD0D5D-E98A-4E01-AD97-F3D233C0B85E}"/>
    <dgm:cxn modelId="{A9380ED7-F843-403E-A8A5-3F92605F275C}" type="presOf" srcId="{4B9C9CBA-669A-4CA0-977E-FF79AC36837E}" destId="{87C3C19D-F245-494B-81DD-4FB311FCAE92}" srcOrd="0" destOrd="0" presId="urn:microsoft.com/office/officeart/2005/8/layout/chevron2"/>
    <dgm:cxn modelId="{5D8C98D7-8D31-4F8C-A332-5DFDB3983F6A}" type="presOf" srcId="{689A6991-7E18-4650-BF16-33450B63F5CD}" destId="{5F389F7E-0812-4DC6-9D94-F97B0ECFF069}" srcOrd="0" destOrd="1" presId="urn:microsoft.com/office/officeart/2005/8/layout/chevron2"/>
    <dgm:cxn modelId="{7211D4DA-5F68-45B5-BFEA-AE4C46494423}" srcId="{396E95E7-6AAA-4A3E-ADA8-F93A18D46507}" destId="{51489049-530A-43EE-BC3C-2945379C5F20}" srcOrd="0" destOrd="0" parTransId="{DB27F6B1-28B5-4CBF-8FA8-1621490AD1B7}" sibTransId="{176C5E12-50E5-45DD-913A-D5BA7F99E31A}"/>
    <dgm:cxn modelId="{8D7389E2-1AC6-4076-9B0F-93B06C98BD24}" type="presOf" srcId="{51489049-530A-43EE-BC3C-2945379C5F20}" destId="{11D7EE11-5A6F-46B5-9255-B12CE2357D47}" srcOrd="0" destOrd="0" presId="urn:microsoft.com/office/officeart/2005/8/layout/chevron2"/>
    <dgm:cxn modelId="{468E51F3-B9EB-4560-9945-F40D994280DF}" srcId="{F4E156AE-2AF6-4261-BC17-28DD525C8E76}" destId="{45957C9B-424A-4135-B3EB-5801084CA4B0}" srcOrd="0" destOrd="0" parTransId="{8D994258-4130-45BF-AE27-AE6C2B703B91}" sibTransId="{0C361371-2AC4-47BE-8831-C6E4B07A062E}"/>
    <dgm:cxn modelId="{8EA679FD-A0D2-4B3B-960B-ED48EC2F6B28}" type="presOf" srcId="{F4E156AE-2AF6-4261-BC17-28DD525C8E76}" destId="{4E25D989-FAE5-4EB1-B8F1-A43BC8465631}" srcOrd="0" destOrd="0" presId="urn:microsoft.com/office/officeart/2005/8/layout/chevron2"/>
    <dgm:cxn modelId="{B33DB651-DCD9-432F-B5CC-3DAF24802ED8}" type="presParOf" srcId="{16C6E465-53EF-4159-9C97-39281F041225}" destId="{F0C69F6D-7D27-4010-9ACF-489270F4C91B}" srcOrd="0" destOrd="0" presId="urn:microsoft.com/office/officeart/2005/8/layout/chevron2"/>
    <dgm:cxn modelId="{09B83404-1240-4021-841A-754F3E5186B4}" type="presParOf" srcId="{F0C69F6D-7D27-4010-9ACF-489270F4C91B}" destId="{11D7EE11-5A6F-46B5-9255-B12CE2357D47}" srcOrd="0" destOrd="0" presId="urn:microsoft.com/office/officeart/2005/8/layout/chevron2"/>
    <dgm:cxn modelId="{2D11DF1E-58E0-4274-BD04-9E487B01C810}" type="presParOf" srcId="{F0C69F6D-7D27-4010-9ACF-489270F4C91B}" destId="{61D8B839-A87F-4351-919B-DE9B783574CA}" srcOrd="1" destOrd="0" presId="urn:microsoft.com/office/officeart/2005/8/layout/chevron2"/>
    <dgm:cxn modelId="{7B2C2C3C-9299-4213-BD45-022DECA03B2E}" type="presParOf" srcId="{16C6E465-53EF-4159-9C97-39281F041225}" destId="{481D6582-6068-44C6-9E5C-70D9583432B4}" srcOrd="1" destOrd="0" presId="urn:microsoft.com/office/officeart/2005/8/layout/chevron2"/>
    <dgm:cxn modelId="{24955E8C-4922-4ED3-A1B5-13B795C7DA3B}" type="presParOf" srcId="{16C6E465-53EF-4159-9C97-39281F041225}" destId="{1924347F-E777-4C16-87D9-78D33439A735}" srcOrd="2" destOrd="0" presId="urn:microsoft.com/office/officeart/2005/8/layout/chevron2"/>
    <dgm:cxn modelId="{DC35D274-2E41-403B-9EF2-4C3EDA1972A8}" type="presParOf" srcId="{1924347F-E777-4C16-87D9-78D33439A735}" destId="{4E25D989-FAE5-4EB1-B8F1-A43BC8465631}" srcOrd="0" destOrd="0" presId="urn:microsoft.com/office/officeart/2005/8/layout/chevron2"/>
    <dgm:cxn modelId="{C2403C6C-C7CE-45B9-BD87-0E5F9C192ECF}" type="presParOf" srcId="{1924347F-E777-4C16-87D9-78D33439A735}" destId="{5F389F7E-0812-4DC6-9D94-F97B0ECFF069}" srcOrd="1" destOrd="0" presId="urn:microsoft.com/office/officeart/2005/8/layout/chevron2"/>
    <dgm:cxn modelId="{74735426-D3BA-4119-BD53-27A2D52F0420}" type="presParOf" srcId="{16C6E465-53EF-4159-9C97-39281F041225}" destId="{E217B4BF-06F4-40B8-A115-342941896FDD}" srcOrd="3" destOrd="0" presId="urn:microsoft.com/office/officeart/2005/8/layout/chevron2"/>
    <dgm:cxn modelId="{564A2506-D3F3-4DE2-9534-2791F66044C5}" type="presParOf" srcId="{16C6E465-53EF-4159-9C97-39281F041225}" destId="{6DDA8A0D-F6B1-4F05-86AB-B74AED76DAFF}" srcOrd="4" destOrd="0" presId="urn:microsoft.com/office/officeart/2005/8/layout/chevron2"/>
    <dgm:cxn modelId="{DE0027AF-8A56-4870-9F7A-6BEFA00EC719}" type="presParOf" srcId="{6DDA8A0D-F6B1-4F05-86AB-B74AED76DAFF}" destId="{C15A492C-3B88-4F54-A9F7-CBEE64493F9C}" srcOrd="0" destOrd="0" presId="urn:microsoft.com/office/officeart/2005/8/layout/chevron2"/>
    <dgm:cxn modelId="{E19EA691-040B-471F-B27F-43E66B0F4720}" type="presParOf" srcId="{6DDA8A0D-F6B1-4F05-86AB-B74AED76DAFF}" destId="{87C3C19D-F245-494B-81DD-4FB311FCAE9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7EE11-5A6F-46B5-9255-B12CE2357D47}">
      <dsp:nvSpPr>
        <dsp:cNvPr id="0" name=""/>
        <dsp:cNvSpPr/>
      </dsp:nvSpPr>
      <dsp:spPr>
        <a:xfrm rot="5400000">
          <a:off x="-230993" y="232587"/>
          <a:ext cx="1539957" cy="1077970"/>
        </a:xfrm>
        <a:prstGeom prst="chevron">
          <a:avLst/>
        </a:prstGeom>
        <a:solidFill>
          <a:srgbClr val="4C768C"/>
        </a:solidFill>
        <a:ln w="12700" cap="flat" cmpd="sng" algn="ctr">
          <a:solidFill>
            <a:srgbClr val="4C768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Raleway Medium" panose="020B0603030101060003" pitchFamily="34" charset="0"/>
            </a:rPr>
            <a:t>S1</a:t>
          </a:r>
          <a:endParaRPr lang="id-ID" sz="2800" kern="1200" dirty="0">
            <a:latin typeface="Raleway Medium" panose="020B0603030101060003" pitchFamily="34" charset="0"/>
          </a:endParaRPr>
        </a:p>
      </dsp:txBody>
      <dsp:txXfrm rot="-5400000">
        <a:off x="1" y="540578"/>
        <a:ext cx="1077970" cy="461987"/>
      </dsp:txXfrm>
    </dsp:sp>
    <dsp:sp modelId="{61D8B839-A87F-4351-919B-DE9B783574CA}">
      <dsp:nvSpPr>
        <dsp:cNvPr id="0" name=""/>
        <dsp:cNvSpPr/>
      </dsp:nvSpPr>
      <dsp:spPr>
        <a:xfrm rot="5400000">
          <a:off x="5165670" y="-4086105"/>
          <a:ext cx="1000972" cy="91763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Raleway Medium" panose="020B0603030101060003" pitchFamily="34" charset="0"/>
            </a:rPr>
            <a:t>Do a user research with </a:t>
          </a:r>
          <a:r>
            <a:rPr lang="en-US" sz="2000" b="1" kern="1200" dirty="0">
              <a:latin typeface="Raleway Medium" panose="020B0603030101060003" pitchFamily="34" charset="0"/>
            </a:rPr>
            <a:t>survey</a:t>
          </a:r>
          <a:r>
            <a:rPr lang="en-US" sz="2000" kern="1200" dirty="0">
              <a:latin typeface="Raleway Medium" panose="020B0603030101060003" pitchFamily="34" charset="0"/>
            </a:rPr>
            <a:t>: </a:t>
          </a:r>
          <a:r>
            <a:rPr lang="en-US" sz="2000" kern="1200" dirty="0">
              <a:latin typeface="Raleway Medium" panose="020B0603030101060003" pitchFamily="34" charset="0"/>
              <a:hlinkClick xmlns:r="http://schemas.openxmlformats.org/officeDocument/2006/relationships" r:id="rId1"/>
            </a:rPr>
            <a:t>http://bit.ly/DUICOMEL</a:t>
          </a:r>
          <a:endParaRPr lang="id-ID" sz="2000" kern="1200" dirty="0">
            <a:latin typeface="Raleway Medium" panose="020B0603030101060003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Raleway Medium" panose="020B0603030101060003" pitchFamily="34" charset="0"/>
            </a:rPr>
            <a:t>Result: </a:t>
          </a:r>
          <a:r>
            <a:rPr lang="en-US" sz="2000" b="1" kern="1200" dirty="0">
              <a:latin typeface="Raleway Medium" panose="020B0603030101060003" pitchFamily="34" charset="0"/>
            </a:rPr>
            <a:t>Sans Serif </a:t>
          </a:r>
          <a:r>
            <a:rPr lang="en-US" sz="2000" b="0" kern="1200" dirty="0">
              <a:latin typeface="Raleway Medium" panose="020B0603030101060003" pitchFamily="34" charset="0"/>
            </a:rPr>
            <a:t>Font, </a:t>
          </a:r>
          <a:r>
            <a:rPr lang="en-US" sz="2000" b="1" kern="1200" dirty="0">
              <a:latin typeface="Raleway Medium" panose="020B0603030101060003" pitchFamily="34" charset="0"/>
            </a:rPr>
            <a:t>Cool </a:t>
          </a:r>
          <a:r>
            <a:rPr lang="en-US" sz="2000" b="0" kern="1200" dirty="0">
              <a:latin typeface="Raleway Medium" panose="020B0603030101060003" pitchFamily="34" charset="0"/>
            </a:rPr>
            <a:t>Color Palette</a:t>
          </a:r>
          <a:endParaRPr lang="id-ID" sz="2000" kern="1200" dirty="0">
            <a:latin typeface="Raleway Medium" panose="020B0603030101060003" pitchFamily="34" charset="0"/>
          </a:endParaRPr>
        </a:p>
      </dsp:txBody>
      <dsp:txXfrm rot="-5400000">
        <a:off x="1077971" y="50457"/>
        <a:ext cx="9127509" cy="903246"/>
      </dsp:txXfrm>
    </dsp:sp>
    <dsp:sp modelId="{4E25D989-FAE5-4EB1-B8F1-A43BC8465631}">
      <dsp:nvSpPr>
        <dsp:cNvPr id="0" name=""/>
        <dsp:cNvSpPr/>
      </dsp:nvSpPr>
      <dsp:spPr>
        <a:xfrm rot="5400000">
          <a:off x="-230993" y="1577681"/>
          <a:ext cx="1539957" cy="1077970"/>
        </a:xfrm>
        <a:prstGeom prst="chevron">
          <a:avLst/>
        </a:prstGeom>
        <a:solidFill>
          <a:srgbClr val="4C768C"/>
        </a:solidFill>
        <a:ln w="12700" cap="flat" cmpd="sng" algn="ctr">
          <a:solidFill>
            <a:srgbClr val="4C768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Raleway Medium" panose="020B0603030101060003" pitchFamily="34" charset="0"/>
            </a:rPr>
            <a:t>S2</a:t>
          </a:r>
          <a:endParaRPr lang="id-ID" sz="2800" kern="1200" dirty="0">
            <a:latin typeface="Raleway Medium" panose="020B0603030101060003" pitchFamily="34" charset="0"/>
          </a:endParaRPr>
        </a:p>
      </dsp:txBody>
      <dsp:txXfrm rot="-5400000">
        <a:off x="1" y="1885672"/>
        <a:ext cx="1077970" cy="461987"/>
      </dsp:txXfrm>
    </dsp:sp>
    <dsp:sp modelId="{5F389F7E-0812-4DC6-9D94-F97B0ECFF069}">
      <dsp:nvSpPr>
        <dsp:cNvPr id="0" name=""/>
        <dsp:cNvSpPr/>
      </dsp:nvSpPr>
      <dsp:spPr>
        <a:xfrm rot="5400000">
          <a:off x="5165670" y="-2741011"/>
          <a:ext cx="1000972" cy="91763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Raleway Medium" panose="020B0603030101060003" pitchFamily="34" charset="0"/>
            </a:rPr>
            <a:t>Make 2 alternative designs and do A/B testing: </a:t>
          </a:r>
          <a:r>
            <a:rPr lang="en-US" sz="2000" kern="1200" dirty="0">
              <a:latin typeface="Raleway Medium" panose="020B0603030101060003" pitchFamily="34" charset="0"/>
              <a:hlinkClick xmlns:r="http://schemas.openxmlformats.org/officeDocument/2006/relationships" r:id="rId2"/>
            </a:rPr>
            <a:t>http://bit.ly/DUICOMEL2</a:t>
          </a:r>
          <a:endParaRPr lang="id-ID" sz="2000" kern="1200" dirty="0">
            <a:latin typeface="Raleway Medium" panose="020B0603030101060003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Raleway Medium" panose="020B0603030101060003" pitchFamily="34" charset="0"/>
            </a:rPr>
            <a:t>Result: </a:t>
          </a:r>
          <a:r>
            <a:rPr lang="en-US" sz="2000" b="1" kern="1200" dirty="0" err="1">
              <a:latin typeface="Raleway Medium" panose="020B0603030101060003" pitchFamily="34" charset="0"/>
            </a:rPr>
            <a:t>Raleway</a:t>
          </a:r>
          <a:r>
            <a:rPr lang="en-US" sz="2000" b="1" kern="1200" dirty="0">
              <a:latin typeface="Raleway Medium" panose="020B0603030101060003" pitchFamily="34" charset="0"/>
            </a:rPr>
            <a:t> </a:t>
          </a:r>
          <a:r>
            <a:rPr lang="en-US" sz="2000" b="0" kern="1200" dirty="0">
              <a:latin typeface="Raleway Medium" panose="020B0603030101060003" pitchFamily="34" charset="0"/>
            </a:rPr>
            <a:t>Font, </a:t>
          </a:r>
          <a:r>
            <a:rPr lang="en-US" sz="2000" b="1" kern="1200" dirty="0">
              <a:latin typeface="Raleway Medium" panose="020B0603030101060003" pitchFamily="34" charset="0"/>
            </a:rPr>
            <a:t>#2A344D #4C768C #CAEBF2 #FFFFFF </a:t>
          </a:r>
          <a:r>
            <a:rPr lang="en-US" sz="2000" b="0" kern="1200" dirty="0">
              <a:latin typeface="Raleway Medium" panose="020B0603030101060003" pitchFamily="34" charset="0"/>
            </a:rPr>
            <a:t>Color Palette</a:t>
          </a:r>
          <a:endParaRPr lang="id-ID" sz="2000" b="1" kern="1200" dirty="0">
            <a:latin typeface="Raleway Medium" panose="020B0603030101060003" pitchFamily="34" charset="0"/>
          </a:endParaRPr>
        </a:p>
      </dsp:txBody>
      <dsp:txXfrm rot="-5400000">
        <a:off x="1077971" y="1395551"/>
        <a:ext cx="9127509" cy="903246"/>
      </dsp:txXfrm>
    </dsp:sp>
    <dsp:sp modelId="{C15A492C-3B88-4F54-A9F7-CBEE64493F9C}">
      <dsp:nvSpPr>
        <dsp:cNvPr id="0" name=""/>
        <dsp:cNvSpPr/>
      </dsp:nvSpPr>
      <dsp:spPr>
        <a:xfrm rot="5400000">
          <a:off x="-230993" y="2922775"/>
          <a:ext cx="1539957" cy="1077970"/>
        </a:xfrm>
        <a:prstGeom prst="chevron">
          <a:avLst/>
        </a:prstGeom>
        <a:solidFill>
          <a:srgbClr val="4C768C"/>
        </a:solidFill>
        <a:ln w="12700" cap="flat" cmpd="sng" algn="ctr">
          <a:solidFill>
            <a:srgbClr val="4C768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Raleway Medium" panose="020B0603030101060003" pitchFamily="34" charset="0"/>
            </a:rPr>
            <a:t>S3</a:t>
          </a:r>
          <a:endParaRPr lang="id-ID" sz="2800" kern="1200" dirty="0">
            <a:latin typeface="Raleway Medium" panose="020B0603030101060003" pitchFamily="34" charset="0"/>
          </a:endParaRPr>
        </a:p>
      </dsp:txBody>
      <dsp:txXfrm rot="-5400000">
        <a:off x="1" y="3230766"/>
        <a:ext cx="1077970" cy="461987"/>
      </dsp:txXfrm>
    </dsp:sp>
    <dsp:sp modelId="{87C3C19D-F245-494B-81DD-4FB311FCAE92}">
      <dsp:nvSpPr>
        <dsp:cNvPr id="0" name=""/>
        <dsp:cNvSpPr/>
      </dsp:nvSpPr>
      <dsp:spPr>
        <a:xfrm rot="5400000">
          <a:off x="5165670" y="-1395918"/>
          <a:ext cx="1000972" cy="91763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Raleway Medium" panose="020B0603030101060003" pitchFamily="34" charset="0"/>
            </a:rPr>
            <a:t>Make the prototype based on chosen design in Sprint 2.</a:t>
          </a:r>
          <a:endParaRPr lang="id-ID" sz="2000" kern="1200" dirty="0">
            <a:latin typeface="Raleway Medium" panose="020B0603030101060003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Raleway Medium" panose="020B0603030101060003" pitchFamily="34" charset="0"/>
            </a:rPr>
            <a:t>Pages: Home, Dashboard, Course </a:t>
          </a:r>
          <a:r>
            <a:rPr lang="en-US" sz="2000" kern="1200" dirty="0">
              <a:latin typeface="Raleway Medium" panose="020B0603030101060003" pitchFamily="34" charset="0"/>
              <a:sym typeface="Wingdings" panose="05000000000000000000" pitchFamily="2" charset="2"/>
            </a:rPr>
            <a:t> still need to be edited</a:t>
          </a:r>
          <a:endParaRPr lang="id-ID" sz="2000" kern="1200" dirty="0">
            <a:latin typeface="Raleway Medium" panose="020B0603030101060003" pitchFamily="34" charset="0"/>
          </a:endParaRPr>
        </a:p>
      </dsp:txBody>
      <dsp:txXfrm rot="-5400000">
        <a:off x="1077971" y="2740644"/>
        <a:ext cx="9127509" cy="903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74AB8-DE20-43AE-ADCF-F6125B1213B9}" type="datetimeFigureOut">
              <a:rPr lang="id-ID" smtClean="0"/>
              <a:t>05/06/2018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9C5C0-FF6C-4A36-875F-0B8816A9967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226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DC5CA3-CC71-4AB8-8392-709753067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53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1EB-B956-4CCD-B4B6-9A45ABFF8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6BBBC-3B5D-4628-B5B9-D48884BCF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5EC0-9174-4438-84DA-E7D3C02E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60EC-C712-4635-A279-C65DFA07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A8F6-0475-4DCD-AC10-4210C119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7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795B-B053-4BBC-8CC4-900B5ED1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E43D-B96F-413A-BFA0-D839A64BF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4F83-AECB-4FA4-83FA-316FAA3A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01C2-209F-4914-AC14-A3DEA745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CF0CD-9C55-4F7C-88FC-20C9AC43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4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58A03-9769-4A06-93A1-74B78D0CB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3676D-D87D-4AA6-9055-F4ABA521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95CF-8EAE-4326-A815-ADC9B582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5A0C-F3C1-4288-8DB7-41A79FF7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BE583-E071-4990-9432-2C9AA64D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85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959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04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50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8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7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28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95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4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ED4B-DEB3-412B-ADC2-ECD9FCD8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2F48-E86B-4005-8F67-610B53AE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D740-0B70-4B1A-B16B-051FF0EE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BBB0-0AC7-4EAC-8144-D9662874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940F-AC16-4667-8EF0-C4A3EF1C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34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16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41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82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6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316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82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1445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3984401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754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6" y="2011680"/>
            <a:ext cx="48768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2011680"/>
            <a:ext cx="48768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05/06/2018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942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13470"/>
            <a:ext cx="48768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656566"/>
            <a:ext cx="48768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571" y="1913470"/>
            <a:ext cx="48768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571" y="2656564"/>
            <a:ext cx="48768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05/06/2018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6093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05/06/2018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99211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05/06/2018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491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0FB2-4153-4D13-8FC2-00177400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37FD-BF39-4BCA-83DF-6077966F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BDE24-B6D5-4892-AED2-7B4AE68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04ED-79B7-4F0B-A5BB-4C90BADF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95543-B00F-4AF2-BD7F-891490F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40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8840"/>
            <a:ext cx="6096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6757" y="2147488"/>
            <a:ext cx="341376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05/06/2018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99485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0" y="2211494"/>
            <a:ext cx="633984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7135" y="2150621"/>
            <a:ext cx="341376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05/06/2018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08835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7341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5" y="609600"/>
            <a:ext cx="240238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7973291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22856"/>
            <a:ext cx="2743196" cy="365125"/>
          </a:xfrm>
        </p:spPr>
        <p:txBody>
          <a:bodyPr/>
          <a:lstStyle/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6" y="6422856"/>
            <a:ext cx="4279669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50" y="6422856"/>
            <a:ext cx="879759" cy="365125"/>
          </a:xfrm>
        </p:spPr>
        <p:txBody>
          <a:bodyPr/>
          <a:lstStyle/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014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C9EA-2C81-4016-B6F0-3C17330A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1989-E828-42D5-B411-78F8375F9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5E62C-016A-45F3-8C0C-B91B2578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88599-BCF8-408A-9D44-487E3C38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8016-D62B-49D7-8063-353D9895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E89F-52E9-4990-A5D5-97C265E8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F5C9-332A-49D9-9BDF-66359B2B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3B8A-9A09-4444-83BA-EA81DB30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36B7-C432-4E79-AAF1-FD78F4B1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4A43E-A339-4B67-B00F-CCD996727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53880-9B4D-4C63-89D1-711357500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1F045-7FA2-4AA5-9D14-0CE18C8F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529D0-0FD4-456A-8DBF-DB481202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9B460-CCF8-44F0-BF19-025CCA3A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4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CBCF-558F-4E67-9D5F-9AFD1027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BEC4D-34EF-41E0-B3CC-E7202EBF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70124-B5C7-45FB-A870-73BB164D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B733B-30E4-4D6F-80DE-46AE3CE4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6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FD04E-B3D8-4F9A-8881-28A2DAA5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EDC85-09E2-42B0-A746-F54BAA4A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6304B-B3F5-48E0-A0FD-C3BFE6C6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2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386D-F127-4173-A74B-61B91024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8304-6D5F-418A-A28B-3F269EE8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9C862-066E-4D08-BE57-ADB4F1823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FFFD6-D5F5-4274-82B0-479E46F3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6B434-9C6A-4647-891D-47402686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FB94-6B51-489C-9A3E-569F5508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9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87C2-8D01-4B00-B67D-F6081E56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960D1-9362-4057-B941-BE418742D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90979-3341-49CB-8025-FB62206C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D7609-3D01-4666-A9CA-039B6C23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E35F5-A91D-4A6A-A0CC-0330F4BD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A307-B3FE-41D2-A3A9-E392FAF7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DE4CA-D6B1-4E5D-B2B7-CFF61B2E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6E72A-80B5-4E50-8128-775F037A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4135-4CFC-4B3A-980D-B5993216A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9CB8-7DB2-48AE-A5DE-D1302DFE4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5B38-B6E2-46EF-8259-66F214CA6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1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DEA807-7F18-4F1C-94A4-091FD5619E46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8A077A3-31BC-42ED-916D-F08A2C9952D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76271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359" y="284176"/>
            <a:ext cx="103632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359" y="2011680"/>
            <a:ext cx="103632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744" y="6422856"/>
            <a:ext cx="3460057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F808C67-1C51-432F-AD0D-1782A8E1C7E2}" type="datetimeFigureOut">
              <a:rPr lang="id-ID" smtClean="0"/>
              <a:pPr>
                <a:defRPr/>
              </a:pPr>
              <a:t>05/06/2018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8001" y="6422856"/>
            <a:ext cx="5414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0185" y="6422856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FECC82-E310-42DD-BB14-B51D18FAA23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711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157A1AC-5184-4CB0-A825-B2A59D1129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9600">
                <a:srgbClr val="4C768C"/>
              </a:gs>
              <a:gs pos="0">
                <a:srgbClr val="CAEBF2">
                  <a:alpha val="37000"/>
                </a:srgbClr>
              </a:gs>
              <a:gs pos="100000">
                <a:srgbClr val="2A344D">
                  <a:alpha val="3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240CAC-16B2-45CE-9F83-FF8242515C30}"/>
              </a:ext>
            </a:extLst>
          </p:cNvPr>
          <p:cNvSpPr/>
          <p:nvPr/>
        </p:nvSpPr>
        <p:spPr>
          <a:xfrm>
            <a:off x="2870378" y="1"/>
            <a:ext cx="9321622" cy="6857999"/>
          </a:xfrm>
          <a:custGeom>
            <a:avLst/>
            <a:gdLst>
              <a:gd name="connsiteX0" fmla="*/ 4548062 w 9321622"/>
              <a:gd name="connsiteY0" fmla="*/ 0 h 6857999"/>
              <a:gd name="connsiteX1" fmla="*/ 9321622 w 9321622"/>
              <a:gd name="connsiteY1" fmla="*/ 0 h 6857999"/>
              <a:gd name="connsiteX2" fmla="*/ 9321622 w 9321622"/>
              <a:gd name="connsiteY2" fmla="*/ 6857999 h 6857999"/>
              <a:gd name="connsiteX3" fmla="*/ 188437 w 9321622"/>
              <a:gd name="connsiteY3" fmla="*/ 6857999 h 6857999"/>
              <a:gd name="connsiteX4" fmla="*/ 185720 w 9321622"/>
              <a:gd name="connsiteY4" fmla="*/ 6844418 h 6857999"/>
              <a:gd name="connsiteX5" fmla="*/ 182538 w 9321622"/>
              <a:gd name="connsiteY5" fmla="*/ 6784258 h 6857999"/>
              <a:gd name="connsiteX6" fmla="*/ 153041 w 9321622"/>
              <a:gd name="connsiteY6" fmla="*/ 6695768 h 6857999"/>
              <a:gd name="connsiteX7" fmla="*/ 64551 w 9321622"/>
              <a:gd name="connsiteY7" fmla="*/ 6681019 h 6857999"/>
              <a:gd name="connsiteX8" fmla="*/ 20306 w 9321622"/>
              <a:gd name="connsiteY8" fmla="*/ 6666271 h 6857999"/>
              <a:gd name="connsiteX9" fmla="*/ 35054 w 9321622"/>
              <a:gd name="connsiteY9" fmla="*/ 6445045 h 6857999"/>
              <a:gd name="connsiteX10" fmla="*/ 123545 w 9321622"/>
              <a:gd name="connsiteY10" fmla="*/ 6400800 h 6857999"/>
              <a:gd name="connsiteX11" fmla="*/ 167790 w 9321622"/>
              <a:gd name="connsiteY11" fmla="*/ 6356555 h 6857999"/>
              <a:gd name="connsiteX12" fmla="*/ 241532 w 9321622"/>
              <a:gd name="connsiteY12" fmla="*/ 6312310 h 6857999"/>
              <a:gd name="connsiteX13" fmla="*/ 271028 w 9321622"/>
              <a:gd name="connsiteY13" fmla="*/ 6268065 h 6857999"/>
              <a:gd name="connsiteX14" fmla="*/ 359519 w 9321622"/>
              <a:gd name="connsiteY14" fmla="*/ 6164826 h 6857999"/>
              <a:gd name="connsiteX15" fmla="*/ 403764 w 9321622"/>
              <a:gd name="connsiteY15" fmla="*/ 6105832 h 6857999"/>
              <a:gd name="connsiteX16" fmla="*/ 507003 w 9321622"/>
              <a:gd name="connsiteY16" fmla="*/ 6061587 h 6857999"/>
              <a:gd name="connsiteX17" fmla="*/ 890461 w 9321622"/>
              <a:gd name="connsiteY17" fmla="*/ 6032090 h 6857999"/>
              <a:gd name="connsiteX18" fmla="*/ 1037945 w 9321622"/>
              <a:gd name="connsiteY18" fmla="*/ 5973097 h 6857999"/>
              <a:gd name="connsiteX19" fmla="*/ 964203 w 9321622"/>
              <a:gd name="connsiteY19" fmla="*/ 5884606 h 6857999"/>
              <a:gd name="connsiteX20" fmla="*/ 933586 w 9321622"/>
              <a:gd name="connsiteY20" fmla="*/ 5839452 h 6857999"/>
              <a:gd name="connsiteX21" fmla="*/ 941072 w 9321622"/>
              <a:gd name="connsiteY21" fmla="*/ 5846058 h 6857999"/>
              <a:gd name="connsiteX22" fmla="*/ 948516 w 9321622"/>
              <a:gd name="connsiteY22" fmla="*/ 5853316 h 6857999"/>
              <a:gd name="connsiteX23" fmla="*/ 944308 w 9321622"/>
              <a:gd name="connsiteY23" fmla="*/ 5848914 h 6857999"/>
              <a:gd name="connsiteX24" fmla="*/ 941072 w 9321622"/>
              <a:gd name="connsiteY24" fmla="*/ 5846058 h 6857999"/>
              <a:gd name="connsiteX25" fmla="*/ 925793 w 9321622"/>
              <a:gd name="connsiteY25" fmla="*/ 5831160 h 6857999"/>
              <a:gd name="connsiteX26" fmla="*/ 875712 w 9321622"/>
              <a:gd name="connsiteY26" fmla="*/ 5781368 h 6857999"/>
              <a:gd name="connsiteX27" fmla="*/ 1185428 w 9321622"/>
              <a:gd name="connsiteY27" fmla="*/ 5737123 h 6857999"/>
              <a:gd name="connsiteX28" fmla="*/ 1273919 w 9321622"/>
              <a:gd name="connsiteY28" fmla="*/ 5692877 h 6857999"/>
              <a:gd name="connsiteX29" fmla="*/ 1273919 w 9321622"/>
              <a:gd name="connsiteY29" fmla="*/ 5589639 h 6857999"/>
              <a:gd name="connsiteX30" fmla="*/ 1288667 w 9321622"/>
              <a:gd name="connsiteY30" fmla="*/ 5545394 h 6857999"/>
              <a:gd name="connsiteX31" fmla="*/ 1347661 w 9321622"/>
              <a:gd name="connsiteY31" fmla="*/ 5456903 h 6857999"/>
              <a:gd name="connsiteX32" fmla="*/ 1391906 w 9321622"/>
              <a:gd name="connsiteY32" fmla="*/ 5427406 h 6857999"/>
              <a:gd name="connsiteX33" fmla="*/ 1509893 w 9321622"/>
              <a:gd name="connsiteY33" fmla="*/ 5397910 h 6857999"/>
              <a:gd name="connsiteX34" fmla="*/ 1568887 w 9321622"/>
              <a:gd name="connsiteY34" fmla="*/ 5383161 h 6857999"/>
              <a:gd name="connsiteX35" fmla="*/ 1672125 w 9321622"/>
              <a:gd name="connsiteY35" fmla="*/ 5324168 h 6857999"/>
              <a:gd name="connsiteX36" fmla="*/ 1745867 w 9321622"/>
              <a:gd name="connsiteY36" fmla="*/ 5294671 h 6857999"/>
              <a:gd name="connsiteX37" fmla="*/ 1790112 w 9321622"/>
              <a:gd name="connsiteY37" fmla="*/ 5279923 h 6857999"/>
              <a:gd name="connsiteX38" fmla="*/ 1834357 w 9321622"/>
              <a:gd name="connsiteY38" fmla="*/ 5250426 h 6857999"/>
              <a:gd name="connsiteX39" fmla="*/ 1878603 w 9321622"/>
              <a:gd name="connsiteY39" fmla="*/ 5235677 h 6857999"/>
              <a:gd name="connsiteX40" fmla="*/ 1922849 w 9321622"/>
              <a:gd name="connsiteY40" fmla="*/ 5191432 h 6857999"/>
              <a:gd name="connsiteX41" fmla="*/ 2011338 w 9321622"/>
              <a:gd name="connsiteY41" fmla="*/ 5161935 h 6857999"/>
              <a:gd name="connsiteX42" fmla="*/ 2070333 w 9321622"/>
              <a:gd name="connsiteY42" fmla="*/ 5132439 h 6857999"/>
              <a:gd name="connsiteX43" fmla="*/ 2114577 w 9321622"/>
              <a:gd name="connsiteY43" fmla="*/ 5117690 h 6857999"/>
              <a:gd name="connsiteX44" fmla="*/ 2144074 w 9321622"/>
              <a:gd name="connsiteY44" fmla="*/ 5058697 h 6857999"/>
              <a:gd name="connsiteX45" fmla="*/ 2173570 w 9321622"/>
              <a:gd name="connsiteY45" fmla="*/ 5014452 h 6857999"/>
              <a:gd name="connsiteX46" fmla="*/ 2203067 w 9321622"/>
              <a:gd name="connsiteY46" fmla="*/ 4970206 h 6857999"/>
              <a:gd name="connsiteX47" fmla="*/ 2262061 w 9321622"/>
              <a:gd name="connsiteY47" fmla="*/ 4881716 h 6857999"/>
              <a:gd name="connsiteX48" fmla="*/ 2262061 w 9321622"/>
              <a:gd name="connsiteY48" fmla="*/ 4689987 h 6857999"/>
              <a:gd name="connsiteX49" fmla="*/ 2203067 w 9321622"/>
              <a:gd name="connsiteY49" fmla="*/ 4601497 h 6857999"/>
              <a:gd name="connsiteX50" fmla="*/ 2188319 w 9321622"/>
              <a:gd name="connsiteY50" fmla="*/ 4468761 h 6857999"/>
              <a:gd name="connsiteX51" fmla="*/ 2203067 w 9321622"/>
              <a:gd name="connsiteY51" fmla="*/ 4424516 h 6857999"/>
              <a:gd name="connsiteX52" fmla="*/ 2232565 w 9321622"/>
              <a:gd name="connsiteY52" fmla="*/ 4306529 h 6857999"/>
              <a:gd name="connsiteX53" fmla="*/ 2306306 w 9321622"/>
              <a:gd name="connsiteY53" fmla="*/ 4188542 h 6857999"/>
              <a:gd name="connsiteX54" fmla="*/ 2335803 w 9321622"/>
              <a:gd name="connsiteY54" fmla="*/ 4085303 h 6857999"/>
              <a:gd name="connsiteX55" fmla="*/ 2424293 w 9321622"/>
              <a:gd name="connsiteY55" fmla="*/ 4055806 h 6857999"/>
              <a:gd name="connsiteX56" fmla="*/ 2542280 w 9321622"/>
              <a:gd name="connsiteY56" fmla="*/ 4026310 h 6857999"/>
              <a:gd name="connsiteX57" fmla="*/ 2630770 w 9321622"/>
              <a:gd name="connsiteY57" fmla="*/ 3996813 h 6857999"/>
              <a:gd name="connsiteX58" fmla="*/ 2734009 w 9321622"/>
              <a:gd name="connsiteY58" fmla="*/ 3967316 h 6857999"/>
              <a:gd name="connsiteX59" fmla="*/ 2763506 w 9321622"/>
              <a:gd name="connsiteY59" fmla="*/ 3923071 h 6857999"/>
              <a:gd name="connsiteX60" fmla="*/ 2866745 w 9321622"/>
              <a:gd name="connsiteY60" fmla="*/ 3790335 h 6857999"/>
              <a:gd name="connsiteX61" fmla="*/ 2881493 w 9321622"/>
              <a:gd name="connsiteY61" fmla="*/ 3731342 h 6857999"/>
              <a:gd name="connsiteX62" fmla="*/ 2925739 w 9321622"/>
              <a:gd name="connsiteY62" fmla="*/ 3701845 h 6857999"/>
              <a:gd name="connsiteX63" fmla="*/ 2940487 w 9321622"/>
              <a:gd name="connsiteY63" fmla="*/ 3377381 h 6857999"/>
              <a:gd name="connsiteX64" fmla="*/ 2955235 w 9321622"/>
              <a:gd name="connsiteY64" fmla="*/ 3274142 h 6857999"/>
              <a:gd name="connsiteX65" fmla="*/ 2969983 w 9321622"/>
              <a:gd name="connsiteY65" fmla="*/ 3229897 h 6857999"/>
              <a:gd name="connsiteX66" fmla="*/ 2955235 w 9321622"/>
              <a:gd name="connsiteY66" fmla="*/ 3185652 h 6857999"/>
              <a:gd name="connsiteX67" fmla="*/ 2910990 w 9321622"/>
              <a:gd name="connsiteY67" fmla="*/ 3156155 h 6857999"/>
              <a:gd name="connsiteX68" fmla="*/ 2881493 w 9321622"/>
              <a:gd name="connsiteY68" fmla="*/ 3111910 h 6857999"/>
              <a:gd name="connsiteX69" fmla="*/ 2822500 w 9321622"/>
              <a:gd name="connsiteY69" fmla="*/ 3023419 h 6857999"/>
              <a:gd name="connsiteX70" fmla="*/ 2807751 w 9321622"/>
              <a:gd name="connsiteY70" fmla="*/ 2979174 h 6857999"/>
              <a:gd name="connsiteX71" fmla="*/ 2763506 w 9321622"/>
              <a:gd name="connsiteY71" fmla="*/ 2846439 h 6857999"/>
              <a:gd name="connsiteX72" fmla="*/ 2704512 w 9321622"/>
              <a:gd name="connsiteY72" fmla="*/ 2757948 h 6857999"/>
              <a:gd name="connsiteX73" fmla="*/ 2630770 w 9321622"/>
              <a:gd name="connsiteY73" fmla="*/ 2698955 h 6857999"/>
              <a:gd name="connsiteX74" fmla="*/ 2645519 w 9321622"/>
              <a:gd name="connsiteY74" fmla="*/ 2654710 h 6857999"/>
              <a:gd name="connsiteX75" fmla="*/ 2689764 w 9321622"/>
              <a:gd name="connsiteY75" fmla="*/ 2625213 h 6857999"/>
              <a:gd name="connsiteX76" fmla="*/ 2704512 w 9321622"/>
              <a:gd name="connsiteY76" fmla="*/ 2580968 h 6857999"/>
              <a:gd name="connsiteX77" fmla="*/ 2704512 w 9321622"/>
              <a:gd name="connsiteY77" fmla="*/ 2344994 h 6857999"/>
              <a:gd name="connsiteX78" fmla="*/ 2675016 w 9321622"/>
              <a:gd name="connsiteY78" fmla="*/ 2300748 h 6857999"/>
              <a:gd name="connsiteX79" fmla="*/ 2630770 w 9321622"/>
              <a:gd name="connsiteY79" fmla="*/ 2286000 h 6857999"/>
              <a:gd name="connsiteX80" fmla="*/ 2527532 w 9321622"/>
              <a:gd name="connsiteY80" fmla="*/ 2153265 h 6857999"/>
              <a:gd name="connsiteX81" fmla="*/ 2512783 w 9321622"/>
              <a:gd name="connsiteY81" fmla="*/ 2079523 h 6857999"/>
              <a:gd name="connsiteX82" fmla="*/ 2498035 w 9321622"/>
              <a:gd name="connsiteY82" fmla="*/ 1946787 h 6857999"/>
              <a:gd name="connsiteX83" fmla="*/ 2586525 w 9321622"/>
              <a:gd name="connsiteY83" fmla="*/ 1887794 h 6857999"/>
              <a:gd name="connsiteX84" fmla="*/ 2616022 w 9321622"/>
              <a:gd name="connsiteY84" fmla="*/ 1843548 h 6857999"/>
              <a:gd name="connsiteX85" fmla="*/ 2704512 w 9321622"/>
              <a:gd name="connsiteY85" fmla="*/ 1799303 h 6857999"/>
              <a:gd name="connsiteX86" fmla="*/ 2793003 w 9321622"/>
              <a:gd name="connsiteY86" fmla="*/ 1769806 h 6857999"/>
              <a:gd name="connsiteX87" fmla="*/ 2778254 w 9321622"/>
              <a:gd name="connsiteY87" fmla="*/ 1814052 h 6857999"/>
              <a:gd name="connsiteX88" fmla="*/ 2763506 w 9321622"/>
              <a:gd name="connsiteY88" fmla="*/ 2079523 h 6857999"/>
              <a:gd name="connsiteX89" fmla="*/ 2851996 w 9321622"/>
              <a:gd name="connsiteY89" fmla="*/ 2050026 h 6857999"/>
              <a:gd name="connsiteX90" fmla="*/ 2910990 w 9321622"/>
              <a:gd name="connsiteY90" fmla="*/ 2035277 h 6857999"/>
              <a:gd name="connsiteX91" fmla="*/ 2999481 w 9321622"/>
              <a:gd name="connsiteY91" fmla="*/ 2005781 h 6857999"/>
              <a:gd name="connsiteX92" fmla="*/ 3058474 w 9321622"/>
              <a:gd name="connsiteY92" fmla="*/ 1991032 h 6857999"/>
              <a:gd name="connsiteX93" fmla="*/ 3102719 w 9321622"/>
              <a:gd name="connsiteY93" fmla="*/ 1946787 h 6857999"/>
              <a:gd name="connsiteX94" fmla="*/ 3146965 w 9321622"/>
              <a:gd name="connsiteY94" fmla="*/ 1917290 h 6857999"/>
              <a:gd name="connsiteX95" fmla="*/ 3294449 w 9321622"/>
              <a:gd name="connsiteY95" fmla="*/ 1740310 h 6857999"/>
              <a:gd name="connsiteX96" fmla="*/ 3323945 w 9321622"/>
              <a:gd name="connsiteY96" fmla="*/ 1622323 h 6857999"/>
              <a:gd name="connsiteX97" fmla="*/ 3353441 w 9321622"/>
              <a:gd name="connsiteY97" fmla="*/ 1578077 h 6857999"/>
              <a:gd name="connsiteX98" fmla="*/ 3397687 w 9321622"/>
              <a:gd name="connsiteY98" fmla="*/ 1563329 h 6857999"/>
              <a:gd name="connsiteX99" fmla="*/ 3441932 w 9321622"/>
              <a:gd name="connsiteY99" fmla="*/ 1533832 h 6857999"/>
              <a:gd name="connsiteX100" fmla="*/ 3530422 w 9321622"/>
              <a:gd name="connsiteY100" fmla="*/ 1504335 h 6857999"/>
              <a:gd name="connsiteX101" fmla="*/ 3604164 w 9321622"/>
              <a:gd name="connsiteY101" fmla="*/ 1430594 h 6857999"/>
              <a:gd name="connsiteX102" fmla="*/ 3633661 w 9321622"/>
              <a:gd name="connsiteY102" fmla="*/ 1297858 h 6857999"/>
              <a:gd name="connsiteX103" fmla="*/ 3618912 w 9321622"/>
              <a:gd name="connsiteY103" fmla="*/ 1253613 h 6857999"/>
              <a:gd name="connsiteX104" fmla="*/ 3604164 w 9321622"/>
              <a:gd name="connsiteY104" fmla="*/ 1150374 h 6857999"/>
              <a:gd name="connsiteX105" fmla="*/ 3545170 w 9321622"/>
              <a:gd name="connsiteY105" fmla="*/ 1061884 h 6857999"/>
              <a:gd name="connsiteX106" fmla="*/ 3530422 w 9321622"/>
              <a:gd name="connsiteY106" fmla="*/ 914400 h 6857999"/>
              <a:gd name="connsiteX107" fmla="*/ 3736899 w 9321622"/>
              <a:gd name="connsiteY107" fmla="*/ 870155 h 6857999"/>
              <a:gd name="connsiteX108" fmla="*/ 3781145 w 9321622"/>
              <a:gd name="connsiteY108" fmla="*/ 899652 h 6857999"/>
              <a:gd name="connsiteX109" fmla="*/ 3884383 w 9321622"/>
              <a:gd name="connsiteY109" fmla="*/ 943897 h 6857999"/>
              <a:gd name="connsiteX110" fmla="*/ 3928628 w 9321622"/>
              <a:gd name="connsiteY110" fmla="*/ 958645 h 6857999"/>
              <a:gd name="connsiteX111" fmla="*/ 3958125 w 9321622"/>
              <a:gd name="connsiteY111" fmla="*/ 914400 h 6857999"/>
              <a:gd name="connsiteX112" fmla="*/ 4031867 w 9321622"/>
              <a:gd name="connsiteY112" fmla="*/ 781665 h 6857999"/>
              <a:gd name="connsiteX113" fmla="*/ 4090861 w 9321622"/>
              <a:gd name="connsiteY113" fmla="*/ 693174 h 6857999"/>
              <a:gd name="connsiteX114" fmla="*/ 4120357 w 9321622"/>
              <a:gd name="connsiteY114" fmla="*/ 545690 h 6857999"/>
              <a:gd name="connsiteX115" fmla="*/ 4090861 w 9321622"/>
              <a:gd name="connsiteY115" fmla="*/ 294968 h 6857999"/>
              <a:gd name="connsiteX116" fmla="*/ 4105609 w 9321622"/>
              <a:gd name="connsiteY116" fmla="*/ 250723 h 6857999"/>
              <a:gd name="connsiteX117" fmla="*/ 4135106 w 9321622"/>
              <a:gd name="connsiteY117" fmla="*/ 206477 h 6857999"/>
              <a:gd name="connsiteX118" fmla="*/ 4223596 w 9321622"/>
              <a:gd name="connsiteY118" fmla="*/ 147484 h 6857999"/>
              <a:gd name="connsiteX119" fmla="*/ 4253093 w 9321622"/>
              <a:gd name="connsiteY119" fmla="*/ 103239 h 6857999"/>
              <a:gd name="connsiteX120" fmla="*/ 4297338 w 9321622"/>
              <a:gd name="connsiteY120" fmla="*/ 8849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9321622" h="6857999">
                <a:moveTo>
                  <a:pt x="4548062" y="0"/>
                </a:moveTo>
                <a:lnTo>
                  <a:pt x="9321622" y="0"/>
                </a:lnTo>
                <a:lnTo>
                  <a:pt x="9321622" y="6857999"/>
                </a:lnTo>
                <a:lnTo>
                  <a:pt x="188437" y="6857999"/>
                </a:lnTo>
                <a:lnTo>
                  <a:pt x="185720" y="6844418"/>
                </a:lnTo>
                <a:cubicBezTo>
                  <a:pt x="184659" y="6824365"/>
                  <a:pt x="184996" y="6803923"/>
                  <a:pt x="182538" y="6784258"/>
                </a:cubicBezTo>
                <a:cubicBezTo>
                  <a:pt x="178681" y="6753406"/>
                  <a:pt x="162873" y="6725265"/>
                  <a:pt x="153041" y="6695768"/>
                </a:cubicBezTo>
                <a:cubicBezTo>
                  <a:pt x="123544" y="6690852"/>
                  <a:pt x="93742" y="6687506"/>
                  <a:pt x="64551" y="6681019"/>
                </a:cubicBezTo>
                <a:cubicBezTo>
                  <a:pt x="49375" y="6677647"/>
                  <a:pt x="26080" y="6680705"/>
                  <a:pt x="20306" y="6666271"/>
                </a:cubicBezTo>
                <a:cubicBezTo>
                  <a:pt x="-19364" y="6567096"/>
                  <a:pt x="6487" y="6530746"/>
                  <a:pt x="35054" y="6445045"/>
                </a:cubicBezTo>
                <a:cubicBezTo>
                  <a:pt x="79398" y="6430264"/>
                  <a:pt x="85424" y="6432567"/>
                  <a:pt x="123545" y="6400800"/>
                </a:cubicBezTo>
                <a:cubicBezTo>
                  <a:pt x="139568" y="6387448"/>
                  <a:pt x="151104" y="6369069"/>
                  <a:pt x="167790" y="6356555"/>
                </a:cubicBezTo>
                <a:cubicBezTo>
                  <a:pt x="190723" y="6339356"/>
                  <a:pt x="219767" y="6330965"/>
                  <a:pt x="241532" y="6312310"/>
                </a:cubicBezTo>
                <a:cubicBezTo>
                  <a:pt x="254990" y="6300775"/>
                  <a:pt x="259955" y="6281906"/>
                  <a:pt x="271028" y="6268065"/>
                </a:cubicBezTo>
                <a:cubicBezTo>
                  <a:pt x="299342" y="6232672"/>
                  <a:pt x="330818" y="6199905"/>
                  <a:pt x="359519" y="6164826"/>
                </a:cubicBezTo>
                <a:cubicBezTo>
                  <a:pt x="375084" y="6145802"/>
                  <a:pt x="385101" y="6121829"/>
                  <a:pt x="403764" y="6105832"/>
                </a:cubicBezTo>
                <a:cubicBezTo>
                  <a:pt x="426961" y="6085949"/>
                  <a:pt x="477044" y="6071573"/>
                  <a:pt x="507003" y="6061587"/>
                </a:cubicBezTo>
                <a:cubicBezTo>
                  <a:pt x="507980" y="6061517"/>
                  <a:pt x="871681" y="6036358"/>
                  <a:pt x="890461" y="6032090"/>
                </a:cubicBezTo>
                <a:cubicBezTo>
                  <a:pt x="942093" y="6020356"/>
                  <a:pt x="988784" y="5992761"/>
                  <a:pt x="1037945" y="5973097"/>
                </a:cubicBezTo>
                <a:cubicBezTo>
                  <a:pt x="964710" y="5863245"/>
                  <a:pt x="1058834" y="5998164"/>
                  <a:pt x="964203" y="5884606"/>
                </a:cubicBezTo>
                <a:cubicBezTo>
                  <a:pt x="922093" y="5834073"/>
                  <a:pt x="924044" y="5831845"/>
                  <a:pt x="933586" y="5839452"/>
                </a:cubicBezTo>
                <a:lnTo>
                  <a:pt x="941072" y="5846058"/>
                </a:lnTo>
                <a:lnTo>
                  <a:pt x="948516" y="5853316"/>
                </a:lnTo>
                <a:cubicBezTo>
                  <a:pt x="956346" y="5860775"/>
                  <a:pt x="951342" y="5855508"/>
                  <a:pt x="944308" y="5848914"/>
                </a:cubicBezTo>
                <a:lnTo>
                  <a:pt x="941072" y="5846058"/>
                </a:lnTo>
                <a:lnTo>
                  <a:pt x="925793" y="5831160"/>
                </a:lnTo>
                <a:cubicBezTo>
                  <a:pt x="914109" y="5819644"/>
                  <a:pt x="897866" y="5803521"/>
                  <a:pt x="875712" y="5781368"/>
                </a:cubicBezTo>
                <a:cubicBezTo>
                  <a:pt x="1040037" y="5766429"/>
                  <a:pt x="1028865" y="5773253"/>
                  <a:pt x="1185428" y="5737123"/>
                </a:cubicBezTo>
                <a:cubicBezTo>
                  <a:pt x="1208627" y="5731769"/>
                  <a:pt x="1259907" y="5713895"/>
                  <a:pt x="1273919" y="5692877"/>
                </a:cubicBezTo>
                <a:cubicBezTo>
                  <a:pt x="1320023" y="5623720"/>
                  <a:pt x="1273919" y="5649342"/>
                  <a:pt x="1273919" y="5589639"/>
                </a:cubicBezTo>
                <a:cubicBezTo>
                  <a:pt x="1273919" y="5574093"/>
                  <a:pt x="1283751" y="5560142"/>
                  <a:pt x="1288667" y="5545394"/>
                </a:cubicBezTo>
                <a:cubicBezTo>
                  <a:pt x="1288667" y="5545394"/>
                  <a:pt x="1324316" y="5483583"/>
                  <a:pt x="1347661" y="5456903"/>
                </a:cubicBezTo>
                <a:cubicBezTo>
                  <a:pt x="1359334" y="5443563"/>
                  <a:pt x="1377158" y="5437238"/>
                  <a:pt x="1391906" y="5427406"/>
                </a:cubicBezTo>
                <a:cubicBezTo>
                  <a:pt x="1541815" y="5397425"/>
                  <a:pt x="1404085" y="5428141"/>
                  <a:pt x="1509893" y="5397910"/>
                </a:cubicBezTo>
                <a:cubicBezTo>
                  <a:pt x="1529384" y="5392341"/>
                  <a:pt x="1550434" y="5391549"/>
                  <a:pt x="1568887" y="5383161"/>
                </a:cubicBezTo>
                <a:cubicBezTo>
                  <a:pt x="1604969" y="5366760"/>
                  <a:pt x="1636675" y="5341893"/>
                  <a:pt x="1672125" y="5324168"/>
                </a:cubicBezTo>
                <a:cubicBezTo>
                  <a:pt x="1695804" y="5312328"/>
                  <a:pt x="1721078" y="5303967"/>
                  <a:pt x="1745867" y="5294671"/>
                </a:cubicBezTo>
                <a:cubicBezTo>
                  <a:pt x="1760423" y="5289212"/>
                  <a:pt x="1776207" y="5286875"/>
                  <a:pt x="1790112" y="5279923"/>
                </a:cubicBezTo>
                <a:cubicBezTo>
                  <a:pt x="1805966" y="5271996"/>
                  <a:pt x="1818503" y="5258353"/>
                  <a:pt x="1834357" y="5250426"/>
                </a:cubicBezTo>
                <a:cubicBezTo>
                  <a:pt x="1848262" y="5243473"/>
                  <a:pt x="1865668" y="5244301"/>
                  <a:pt x="1878603" y="5235677"/>
                </a:cubicBezTo>
                <a:cubicBezTo>
                  <a:pt x="1895957" y="5224107"/>
                  <a:pt x="1908101" y="5206180"/>
                  <a:pt x="1922849" y="5191432"/>
                </a:cubicBezTo>
                <a:cubicBezTo>
                  <a:pt x="1922849" y="5191432"/>
                  <a:pt x="1982470" y="5173482"/>
                  <a:pt x="2011338" y="5161935"/>
                </a:cubicBezTo>
                <a:cubicBezTo>
                  <a:pt x="2031751" y="5153770"/>
                  <a:pt x="2050124" y="5141100"/>
                  <a:pt x="2070333" y="5132439"/>
                </a:cubicBezTo>
                <a:cubicBezTo>
                  <a:pt x="2084621" y="5126315"/>
                  <a:pt x="2103585" y="5128683"/>
                  <a:pt x="2114577" y="5117690"/>
                </a:cubicBezTo>
                <a:cubicBezTo>
                  <a:pt x="2130123" y="5102144"/>
                  <a:pt x="2134242" y="5078361"/>
                  <a:pt x="2144074" y="5058697"/>
                </a:cubicBezTo>
                <a:cubicBezTo>
                  <a:pt x="2152001" y="5042843"/>
                  <a:pt x="2163739" y="5029200"/>
                  <a:pt x="2173570" y="5014452"/>
                </a:cubicBezTo>
                <a:lnTo>
                  <a:pt x="2203067" y="4970206"/>
                </a:lnTo>
                <a:cubicBezTo>
                  <a:pt x="2222732" y="4940709"/>
                  <a:pt x="2251487" y="4915553"/>
                  <a:pt x="2262061" y="4881716"/>
                </a:cubicBezTo>
                <a:cubicBezTo>
                  <a:pt x="2296228" y="4772381"/>
                  <a:pt x="2286809" y="4764232"/>
                  <a:pt x="2262061" y="4689987"/>
                </a:cubicBezTo>
                <a:cubicBezTo>
                  <a:pt x="2262061" y="4689987"/>
                  <a:pt x="2214277" y="4635128"/>
                  <a:pt x="2203067" y="4601497"/>
                </a:cubicBezTo>
                <a:cubicBezTo>
                  <a:pt x="2188989" y="4559264"/>
                  <a:pt x="2193235" y="4513006"/>
                  <a:pt x="2188319" y="4468761"/>
                </a:cubicBezTo>
                <a:cubicBezTo>
                  <a:pt x="2193235" y="4454013"/>
                  <a:pt x="2199296" y="4439598"/>
                  <a:pt x="2203067" y="4424516"/>
                </a:cubicBezTo>
                <a:cubicBezTo>
                  <a:pt x="2238662" y="4282138"/>
                  <a:pt x="2198852" y="4407667"/>
                  <a:pt x="2232565" y="4306529"/>
                </a:cubicBezTo>
                <a:cubicBezTo>
                  <a:pt x="2255964" y="4271429"/>
                  <a:pt x="2288517" y="4224122"/>
                  <a:pt x="2306306" y="4188542"/>
                </a:cubicBezTo>
                <a:cubicBezTo>
                  <a:pt x="2316885" y="4167387"/>
                  <a:pt x="2331079" y="4104200"/>
                  <a:pt x="2335803" y="4085303"/>
                </a:cubicBezTo>
                <a:lnTo>
                  <a:pt x="2424293" y="4055806"/>
                </a:lnTo>
                <a:cubicBezTo>
                  <a:pt x="2462752" y="4042986"/>
                  <a:pt x="2503300" y="4037447"/>
                  <a:pt x="2542280" y="4026310"/>
                </a:cubicBezTo>
                <a:cubicBezTo>
                  <a:pt x="2572176" y="4017768"/>
                  <a:pt x="2601053" y="4005957"/>
                  <a:pt x="2630770" y="3996813"/>
                </a:cubicBezTo>
                <a:cubicBezTo>
                  <a:pt x="2664977" y="3986288"/>
                  <a:pt x="2702723" y="3984697"/>
                  <a:pt x="2734009" y="3967316"/>
                </a:cubicBezTo>
                <a:cubicBezTo>
                  <a:pt x="2749504" y="3958708"/>
                  <a:pt x="2752158" y="3936688"/>
                  <a:pt x="2763506" y="3923071"/>
                </a:cubicBezTo>
                <a:cubicBezTo>
                  <a:pt x="2824199" y="3850239"/>
                  <a:pt x="2810832" y="3902161"/>
                  <a:pt x="2866745" y="3790335"/>
                </a:cubicBezTo>
                <a:cubicBezTo>
                  <a:pt x="2875810" y="3772205"/>
                  <a:pt x="2870250" y="3748207"/>
                  <a:pt x="2881493" y="3731342"/>
                </a:cubicBezTo>
                <a:cubicBezTo>
                  <a:pt x="2891325" y="3716594"/>
                  <a:pt x="2922824" y="3719329"/>
                  <a:pt x="2925739" y="3701845"/>
                </a:cubicBezTo>
                <a:cubicBezTo>
                  <a:pt x="2943537" y="3595052"/>
                  <a:pt x="2935571" y="3485536"/>
                  <a:pt x="2940487" y="3377381"/>
                </a:cubicBezTo>
                <a:cubicBezTo>
                  <a:pt x="2945403" y="3342968"/>
                  <a:pt x="2948418" y="3308229"/>
                  <a:pt x="2955235" y="3274142"/>
                </a:cubicBezTo>
                <a:cubicBezTo>
                  <a:pt x="2958284" y="3258898"/>
                  <a:pt x="2969983" y="3245443"/>
                  <a:pt x="2969983" y="3229897"/>
                </a:cubicBezTo>
                <a:cubicBezTo>
                  <a:pt x="2969983" y="3214351"/>
                  <a:pt x="2960151" y="3200400"/>
                  <a:pt x="2955235" y="3185652"/>
                </a:cubicBezTo>
                <a:lnTo>
                  <a:pt x="2910990" y="3156155"/>
                </a:lnTo>
                <a:cubicBezTo>
                  <a:pt x="2896242" y="3146323"/>
                  <a:pt x="2891325" y="3126658"/>
                  <a:pt x="2881493" y="3111910"/>
                </a:cubicBezTo>
                <a:lnTo>
                  <a:pt x="2822500" y="3023419"/>
                </a:lnTo>
                <a:cubicBezTo>
                  <a:pt x="2813876" y="3010484"/>
                  <a:pt x="2812667" y="2993922"/>
                  <a:pt x="2807751" y="2979174"/>
                </a:cubicBezTo>
                <a:lnTo>
                  <a:pt x="2763506" y="2846439"/>
                </a:lnTo>
                <a:cubicBezTo>
                  <a:pt x="2752295" y="2812807"/>
                  <a:pt x="2724177" y="2787445"/>
                  <a:pt x="2704512" y="2757948"/>
                </a:cubicBezTo>
                <a:cubicBezTo>
                  <a:pt x="2670002" y="2746445"/>
                  <a:pt x="2638618" y="2746044"/>
                  <a:pt x="2630770" y="2698955"/>
                </a:cubicBezTo>
                <a:cubicBezTo>
                  <a:pt x="2628214" y="2683620"/>
                  <a:pt x="2640603" y="2669458"/>
                  <a:pt x="2645519" y="2654710"/>
                </a:cubicBezTo>
                <a:cubicBezTo>
                  <a:pt x="2660267" y="2644878"/>
                  <a:pt x="2678691" y="2639054"/>
                  <a:pt x="2689764" y="2625213"/>
                </a:cubicBezTo>
                <a:cubicBezTo>
                  <a:pt x="2699475" y="2613074"/>
                  <a:pt x="2702457" y="2596378"/>
                  <a:pt x="2704512" y="2580968"/>
                </a:cubicBezTo>
                <a:cubicBezTo>
                  <a:pt x="2714057" y="2509380"/>
                  <a:pt x="2735978" y="2418414"/>
                  <a:pt x="2704512" y="2344994"/>
                </a:cubicBezTo>
                <a:cubicBezTo>
                  <a:pt x="2697530" y="2328702"/>
                  <a:pt x="2684848" y="2315497"/>
                  <a:pt x="2675016" y="2300748"/>
                </a:cubicBezTo>
                <a:lnTo>
                  <a:pt x="2630770" y="2286000"/>
                </a:lnTo>
                <a:cubicBezTo>
                  <a:pt x="2569820" y="2265684"/>
                  <a:pt x="2541111" y="2207580"/>
                  <a:pt x="2527532" y="2153265"/>
                </a:cubicBezTo>
                <a:cubicBezTo>
                  <a:pt x="2521452" y="2128946"/>
                  <a:pt x="2516328" y="2104339"/>
                  <a:pt x="2512783" y="2079523"/>
                </a:cubicBezTo>
                <a:cubicBezTo>
                  <a:pt x="2506487" y="2035453"/>
                  <a:pt x="2502951" y="1991032"/>
                  <a:pt x="2498035" y="1946787"/>
                </a:cubicBezTo>
                <a:cubicBezTo>
                  <a:pt x="2498035" y="1946787"/>
                  <a:pt x="2559846" y="1911138"/>
                  <a:pt x="2586525" y="1887794"/>
                </a:cubicBezTo>
                <a:cubicBezTo>
                  <a:pt x="2599865" y="1876122"/>
                  <a:pt x="2606190" y="1858297"/>
                  <a:pt x="2616022" y="1843548"/>
                </a:cubicBezTo>
                <a:cubicBezTo>
                  <a:pt x="2673201" y="1805430"/>
                  <a:pt x="2643453" y="1819656"/>
                  <a:pt x="2704512" y="1799303"/>
                </a:cubicBezTo>
                <a:cubicBezTo>
                  <a:pt x="2734009" y="1789471"/>
                  <a:pt x="2762514" y="1763708"/>
                  <a:pt x="2793003" y="1769806"/>
                </a:cubicBezTo>
                <a:cubicBezTo>
                  <a:pt x="2808248" y="1772855"/>
                  <a:pt x="2779728" y="1798576"/>
                  <a:pt x="2778254" y="1814052"/>
                </a:cubicBezTo>
                <a:cubicBezTo>
                  <a:pt x="2769851" y="1902280"/>
                  <a:pt x="2768422" y="1991033"/>
                  <a:pt x="2763506" y="2079523"/>
                </a:cubicBezTo>
                <a:cubicBezTo>
                  <a:pt x="2763506" y="2079523"/>
                  <a:pt x="2822215" y="2058960"/>
                  <a:pt x="2851996" y="2050026"/>
                </a:cubicBezTo>
                <a:cubicBezTo>
                  <a:pt x="2871411" y="2044201"/>
                  <a:pt x="2891325" y="2040193"/>
                  <a:pt x="2910990" y="2035277"/>
                </a:cubicBezTo>
                <a:cubicBezTo>
                  <a:pt x="2941154" y="2027736"/>
                  <a:pt x="2969699" y="2014715"/>
                  <a:pt x="2999481" y="2005781"/>
                </a:cubicBezTo>
                <a:cubicBezTo>
                  <a:pt x="3018895" y="1999957"/>
                  <a:pt x="3040876" y="2001089"/>
                  <a:pt x="3058474" y="1991032"/>
                </a:cubicBezTo>
                <a:cubicBezTo>
                  <a:pt x="3076584" y="1980684"/>
                  <a:pt x="3086696" y="1960140"/>
                  <a:pt x="3102719" y="1946787"/>
                </a:cubicBezTo>
                <a:cubicBezTo>
                  <a:pt x="3116336" y="1935439"/>
                  <a:pt x="3132216" y="1927122"/>
                  <a:pt x="3146965" y="1917290"/>
                </a:cubicBezTo>
                <a:cubicBezTo>
                  <a:pt x="3201539" y="1880906"/>
                  <a:pt x="3262441" y="1797923"/>
                  <a:pt x="3294449" y="1740310"/>
                </a:cubicBezTo>
                <a:cubicBezTo>
                  <a:pt x="3308619" y="1714803"/>
                  <a:pt x="3319860" y="1642749"/>
                  <a:pt x="3323945" y="1622323"/>
                </a:cubicBezTo>
                <a:cubicBezTo>
                  <a:pt x="3333777" y="1607574"/>
                  <a:pt x="3339600" y="1589150"/>
                  <a:pt x="3353441" y="1578077"/>
                </a:cubicBezTo>
                <a:cubicBezTo>
                  <a:pt x="3365581" y="1568365"/>
                  <a:pt x="3383782" y="1570281"/>
                  <a:pt x="3397687" y="1563329"/>
                </a:cubicBezTo>
                <a:cubicBezTo>
                  <a:pt x="3413541" y="1555402"/>
                  <a:pt x="3427184" y="1543664"/>
                  <a:pt x="3441932" y="1533832"/>
                </a:cubicBezTo>
                <a:cubicBezTo>
                  <a:pt x="3441932" y="1533832"/>
                  <a:pt x="3502010" y="1516963"/>
                  <a:pt x="3530422" y="1504335"/>
                </a:cubicBezTo>
                <a:cubicBezTo>
                  <a:pt x="3568346" y="1487480"/>
                  <a:pt x="3585904" y="1467114"/>
                  <a:pt x="3604164" y="1430594"/>
                </a:cubicBezTo>
                <a:cubicBezTo>
                  <a:pt x="3619371" y="1400179"/>
                  <a:pt x="3633661" y="1320511"/>
                  <a:pt x="3633661" y="1297858"/>
                </a:cubicBezTo>
                <a:cubicBezTo>
                  <a:pt x="3633661" y="1282312"/>
                  <a:pt x="3621961" y="1268857"/>
                  <a:pt x="3618912" y="1253613"/>
                </a:cubicBezTo>
                <a:cubicBezTo>
                  <a:pt x="3612095" y="1219526"/>
                  <a:pt x="3609080" y="1184787"/>
                  <a:pt x="3604164" y="1150374"/>
                </a:cubicBezTo>
                <a:cubicBezTo>
                  <a:pt x="3604164" y="1150374"/>
                  <a:pt x="3555744" y="1095721"/>
                  <a:pt x="3545170" y="1061884"/>
                </a:cubicBezTo>
                <a:cubicBezTo>
                  <a:pt x="3530433" y="1014726"/>
                  <a:pt x="3535338" y="963561"/>
                  <a:pt x="3530422" y="914400"/>
                </a:cubicBezTo>
                <a:cubicBezTo>
                  <a:pt x="3606934" y="863392"/>
                  <a:pt x="3596578" y="860132"/>
                  <a:pt x="3736899" y="870155"/>
                </a:cubicBezTo>
                <a:cubicBezTo>
                  <a:pt x="3754580" y="871418"/>
                  <a:pt x="3766396" y="889820"/>
                  <a:pt x="3781145" y="899652"/>
                </a:cubicBezTo>
                <a:cubicBezTo>
                  <a:pt x="3884907" y="934239"/>
                  <a:pt x="3756812" y="889223"/>
                  <a:pt x="3884383" y="943897"/>
                </a:cubicBezTo>
                <a:cubicBezTo>
                  <a:pt x="3898672" y="950021"/>
                  <a:pt x="3913880" y="953729"/>
                  <a:pt x="3928628" y="958645"/>
                </a:cubicBezTo>
                <a:lnTo>
                  <a:pt x="3958125" y="914400"/>
                </a:lnTo>
                <a:cubicBezTo>
                  <a:pt x="4025742" y="812975"/>
                  <a:pt x="4005909" y="859542"/>
                  <a:pt x="4031867" y="781665"/>
                </a:cubicBezTo>
                <a:cubicBezTo>
                  <a:pt x="4031867" y="781665"/>
                  <a:pt x="4073645" y="724164"/>
                  <a:pt x="4090861" y="693174"/>
                </a:cubicBezTo>
                <a:cubicBezTo>
                  <a:pt x="4110661" y="657533"/>
                  <a:pt x="4116693" y="571336"/>
                  <a:pt x="4120357" y="545690"/>
                </a:cubicBezTo>
                <a:cubicBezTo>
                  <a:pt x="4087362" y="446702"/>
                  <a:pt x="4090861" y="469384"/>
                  <a:pt x="4090861" y="294968"/>
                </a:cubicBezTo>
                <a:cubicBezTo>
                  <a:pt x="4090861" y="279422"/>
                  <a:pt x="4098657" y="264628"/>
                  <a:pt x="4105609" y="250723"/>
                </a:cubicBezTo>
                <a:cubicBezTo>
                  <a:pt x="4113536" y="234869"/>
                  <a:pt x="4125274" y="221226"/>
                  <a:pt x="4135106" y="206477"/>
                </a:cubicBezTo>
                <a:cubicBezTo>
                  <a:pt x="4135106" y="206477"/>
                  <a:pt x="4196917" y="170828"/>
                  <a:pt x="4223596" y="147484"/>
                </a:cubicBezTo>
                <a:cubicBezTo>
                  <a:pt x="4236936" y="135812"/>
                  <a:pt x="4243261" y="117987"/>
                  <a:pt x="4253093" y="103239"/>
                </a:cubicBezTo>
                <a:cubicBezTo>
                  <a:pt x="4253093" y="103239"/>
                  <a:pt x="4282665" y="93626"/>
                  <a:pt x="4297338" y="88490"/>
                </a:cubicBez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6522706-43E1-4173-B755-C97A8B63B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073" y="220687"/>
            <a:ext cx="679622" cy="67962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8F72AB-07FE-4854-B5BB-1C630AB9E575}"/>
              </a:ext>
            </a:extLst>
          </p:cNvPr>
          <p:cNvSpPr txBox="1"/>
          <p:nvPr/>
        </p:nvSpPr>
        <p:spPr>
          <a:xfrm>
            <a:off x="6721643" y="2304938"/>
            <a:ext cx="456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rgbClr val="2A344D"/>
                </a:solidFill>
                <a:latin typeface="Raleway Light" panose="020B04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DESIGN USER INTERFACE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6A4259-8744-4C34-8CD8-1C581E265422}"/>
              </a:ext>
            </a:extLst>
          </p:cNvPr>
          <p:cNvSpPr txBox="1"/>
          <p:nvPr/>
        </p:nvSpPr>
        <p:spPr>
          <a:xfrm>
            <a:off x="6705601" y="2675755"/>
            <a:ext cx="456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300" dirty="0">
                <a:solidFill>
                  <a:srgbClr val="2A344D"/>
                </a:solidFill>
                <a:latin typeface="Raleway ExtraBold" panose="020B09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COMEL TEAM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AF4A42-0693-4032-949A-A02F869168ED}"/>
              </a:ext>
            </a:extLst>
          </p:cNvPr>
          <p:cNvSpPr txBox="1"/>
          <p:nvPr/>
        </p:nvSpPr>
        <p:spPr>
          <a:xfrm>
            <a:off x="6721643" y="3352089"/>
            <a:ext cx="522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600" dirty="0">
                <a:solidFill>
                  <a:srgbClr val="2A344D"/>
                </a:solidFill>
                <a:latin typeface="Raleway Medium" panose="020B06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2016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0FB11A-64D9-44AC-A99E-7A12021EA22E}"/>
              </a:ext>
            </a:extLst>
          </p:cNvPr>
          <p:cNvSpPr txBox="1"/>
          <p:nvPr/>
        </p:nvSpPr>
        <p:spPr>
          <a:xfrm>
            <a:off x="6721643" y="3999904"/>
            <a:ext cx="4544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Light" panose="020B04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INFORMATICS LEARNING ENVIRONMENT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52CC1BD0-1EE3-4AB4-824C-CE583C827AE8}"/>
              </a:ext>
            </a:extLst>
          </p:cNvPr>
          <p:cNvSpPr/>
          <p:nvPr/>
        </p:nvSpPr>
        <p:spPr>
          <a:xfrm>
            <a:off x="6721643" y="4695137"/>
            <a:ext cx="3364892" cy="532276"/>
          </a:xfrm>
          <a:prstGeom prst="parallelogram">
            <a:avLst>
              <a:gd name="adj" fmla="val 0"/>
            </a:avLst>
          </a:prstGeom>
          <a:noFill/>
          <a:ln>
            <a:solidFill>
              <a:srgbClr val="2A3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spc="300" dirty="0">
                <a:solidFill>
                  <a:srgbClr val="2A344D"/>
                </a:solidFill>
                <a:latin typeface="Raleway Medium" panose="020B06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http://cs-learning.ml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F7C2C6-FD09-4DB0-9B51-38B80E5F2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320" y="220687"/>
            <a:ext cx="1533772" cy="7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6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93540337"/>
              </p:ext>
            </p:extLst>
          </p:nvPr>
        </p:nvGraphicFramePr>
        <p:xfrm>
          <a:off x="245529" y="222345"/>
          <a:ext cx="6428226" cy="2805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43C77151-230A-482A-9683-6AEE77060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647819"/>
              </p:ext>
            </p:extLst>
          </p:nvPr>
        </p:nvGraphicFramePr>
        <p:xfrm>
          <a:off x="5404513" y="3207224"/>
          <a:ext cx="6541958" cy="342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BAEC746-BA92-40B3-ACF5-0F1D26AE9D45}"/>
              </a:ext>
            </a:extLst>
          </p:cNvPr>
          <p:cNvSpPr/>
          <p:nvPr/>
        </p:nvSpPr>
        <p:spPr>
          <a:xfrm>
            <a:off x="245529" y="4376675"/>
            <a:ext cx="500872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sz="216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Anda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situs UI Moodle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lain?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41864-6399-4CE7-8431-A91CD0491AD0}"/>
              </a:ext>
            </a:extLst>
          </p:cNvPr>
          <p:cNvSpPr/>
          <p:nvPr/>
        </p:nvSpPr>
        <p:spPr>
          <a:xfrm>
            <a:off x="6860276" y="747720"/>
            <a:ext cx="4726674" cy="1777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Anda </a:t>
            </a:r>
            <a:r>
              <a:rPr lang="en-US" dirty="0" err="1"/>
              <a:t>terhadap</a:t>
            </a:r>
            <a:r>
              <a:rPr lang="en-US" dirty="0"/>
              <a:t> UI Moodle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UI Moodle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di ILE?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529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Heuristic Evaluation RESULT</a:t>
            </a:r>
            <a:endParaRPr lang="id-ID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184" y="2244246"/>
            <a:ext cx="10164331" cy="39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7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A8B11D-0E1E-4D46-AF22-27BFBFAD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BCD62-5C0F-4820-BC07-0475D98F9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868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B74E6-D1E9-4FCA-B3AB-BB520EE7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Raleway Medium" panose="020B0603030101060003" pitchFamily="34" charset="0"/>
              </a:rPr>
              <a:t>SPRINT 1-3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6347B29-F56A-43F3-A980-A6D1297B4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072359"/>
              </p:ext>
            </p:extLst>
          </p:nvPr>
        </p:nvGraphicFramePr>
        <p:xfrm>
          <a:off x="1066799" y="1817913"/>
          <a:ext cx="10254343" cy="423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14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B74E6-D1E9-4FCA-B3AB-BB520EE7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Raleway Medium" panose="020B0603030101060003" pitchFamily="34" charset="0"/>
              </a:rPr>
              <a:t>EXTENDED SPRINT 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10724-145D-49BD-B651-C6AE2D1B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Raleway Medium" panose="020B0603030101060003" pitchFamily="34" charset="0"/>
              </a:rPr>
              <a:t>Remake prototype with </a:t>
            </a:r>
            <a:r>
              <a:rPr lang="en-US" sz="2800" dirty="0" err="1">
                <a:latin typeface="Raleway Medium" panose="020B0603030101060003" pitchFamily="34" charset="0"/>
              </a:rPr>
              <a:t>Roshnilite</a:t>
            </a:r>
            <a:r>
              <a:rPr lang="en-US" sz="2800" dirty="0">
                <a:latin typeface="Raleway Medium" panose="020B0603030101060003" pitchFamily="34" charset="0"/>
              </a:rPr>
              <a:t> theme</a:t>
            </a:r>
          </a:p>
          <a:p>
            <a:r>
              <a:rPr lang="en-US" sz="2800" dirty="0">
                <a:latin typeface="Raleway Medium" panose="020B0603030101060003" pitchFamily="34" charset="0"/>
              </a:rPr>
              <a:t>Set the Moodle:</a:t>
            </a:r>
          </a:p>
          <a:p>
            <a:pPr lvl="1"/>
            <a:r>
              <a:rPr lang="en-US" sz="2600" dirty="0">
                <a:latin typeface="Raleway Medium" panose="020B0603030101060003" pitchFamily="34" charset="0"/>
              </a:rPr>
              <a:t>Prepare the instruments</a:t>
            </a:r>
          </a:p>
          <a:p>
            <a:pPr lvl="1"/>
            <a:r>
              <a:rPr lang="en-US" sz="2600" dirty="0">
                <a:latin typeface="Raleway Medium" panose="020B0603030101060003" pitchFamily="34" charset="0"/>
              </a:rPr>
              <a:t>Install Moodle server on laptop</a:t>
            </a:r>
          </a:p>
          <a:p>
            <a:pPr lvl="1"/>
            <a:r>
              <a:rPr lang="en-US" sz="2600" dirty="0">
                <a:latin typeface="Raleway Medium" panose="020B0603030101060003" pitchFamily="34" charset="0"/>
              </a:rPr>
              <a:t>Start Moodle and access 127.0.0.1 in browser</a:t>
            </a:r>
          </a:p>
          <a:p>
            <a:pPr lvl="1"/>
            <a:r>
              <a:rPr lang="en-US" sz="2600" dirty="0">
                <a:latin typeface="Raleway Medium" panose="020B0603030101060003" pitchFamily="34" charset="0"/>
              </a:rPr>
              <a:t>Login as admin</a:t>
            </a:r>
          </a:p>
        </p:txBody>
      </p:sp>
    </p:spTree>
    <p:extLst>
      <p:ext uri="{BB962C8B-B14F-4D97-AF65-F5344CB8AC3E}">
        <p14:creationId xmlns:p14="http://schemas.microsoft.com/office/powerpoint/2010/main" val="346826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B74E6-D1E9-4FCA-B3AB-BB520EE7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Raleway Medium" panose="020B0603030101060003" pitchFamily="34" charset="0"/>
              </a:rPr>
              <a:t>EXTENDED SPRINT 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10724-145D-49BD-B651-C6AE2D1B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Raleway Medium" panose="020B0603030101060003" pitchFamily="34" charset="0"/>
              </a:rPr>
              <a:t>Edit the Moodle theme:</a:t>
            </a:r>
          </a:p>
          <a:p>
            <a:pPr lvl="1"/>
            <a:r>
              <a:rPr lang="en-US" sz="2600" dirty="0">
                <a:latin typeface="Raleway Medium" panose="020B0603030101060003" pitchFamily="34" charset="0"/>
              </a:rPr>
              <a:t>Install </a:t>
            </a:r>
            <a:r>
              <a:rPr lang="en-US" sz="2600" dirty="0" err="1">
                <a:latin typeface="Raleway Medium" panose="020B0603030101060003" pitchFamily="34" charset="0"/>
              </a:rPr>
              <a:t>Roshnilite</a:t>
            </a:r>
            <a:r>
              <a:rPr lang="en-US" sz="2600" dirty="0">
                <a:latin typeface="Raleway Medium" panose="020B0603030101060003" pitchFamily="34" charset="0"/>
              </a:rPr>
              <a:t> theme plugin </a:t>
            </a:r>
            <a:r>
              <a:rPr lang="en-US" sz="2600" dirty="0">
                <a:latin typeface="Raleway Medium" panose="020B0603030101060003" pitchFamily="34" charset="0"/>
                <a:sym typeface="Wingdings" panose="05000000000000000000" pitchFamily="2" charset="2"/>
              </a:rPr>
              <a:t> Site Adm &gt; Plugins &gt; Install plugins</a:t>
            </a:r>
            <a:endParaRPr lang="en-US" sz="2600" dirty="0">
              <a:latin typeface="Raleway Medium" panose="020B0603030101060003" pitchFamily="34" charset="0"/>
            </a:endParaRPr>
          </a:p>
          <a:p>
            <a:pPr lvl="1"/>
            <a:r>
              <a:rPr lang="en-US" sz="2600" dirty="0">
                <a:latin typeface="Raleway Medium" panose="020B0603030101060003" pitchFamily="34" charset="0"/>
              </a:rPr>
              <a:t>Activate the theme </a:t>
            </a:r>
            <a:r>
              <a:rPr lang="en-US" sz="2600" dirty="0">
                <a:latin typeface="Raleway Medium" panose="020B0603030101060003" pitchFamily="34" charset="0"/>
                <a:sym typeface="Wingdings" panose="05000000000000000000" pitchFamily="2" charset="2"/>
              </a:rPr>
              <a:t> Site Adm &gt; Appearance &gt; Themes &gt; Theme selector</a:t>
            </a:r>
            <a:endParaRPr lang="en-US" sz="2600" dirty="0">
              <a:latin typeface="Raleway Medium" panose="020B0603030101060003" pitchFamily="34" charset="0"/>
            </a:endParaRPr>
          </a:p>
          <a:p>
            <a:pPr lvl="1"/>
            <a:r>
              <a:rPr lang="en-US" sz="2600" dirty="0">
                <a:latin typeface="Raleway Medium" panose="020B0603030101060003" pitchFamily="34" charset="0"/>
                <a:sym typeface="Wingdings" panose="05000000000000000000" pitchFamily="2" charset="2"/>
              </a:rPr>
              <a:t>Change layout, font, color  Site Adm &gt; Appearance &gt; Themes &gt; </a:t>
            </a:r>
            <a:r>
              <a:rPr lang="en-US" sz="2600" dirty="0" err="1">
                <a:latin typeface="Raleway Medium" panose="020B0603030101060003" pitchFamily="34" charset="0"/>
                <a:sym typeface="Wingdings" panose="05000000000000000000" pitchFamily="2" charset="2"/>
              </a:rPr>
              <a:t>Roshnilite</a:t>
            </a:r>
            <a:endParaRPr lang="en-US" sz="2600" dirty="0">
              <a:latin typeface="Raleway Medium" panose="020B0603030101060003" pitchFamily="34" charset="0"/>
              <a:sym typeface="Wingdings" panose="05000000000000000000" pitchFamily="2" charset="2"/>
            </a:endParaRPr>
          </a:p>
          <a:p>
            <a:pPr lvl="1"/>
            <a:r>
              <a:rPr lang="en-US" sz="2600" dirty="0">
                <a:latin typeface="Raleway Medium" panose="020B0603030101060003" pitchFamily="34" charset="0"/>
                <a:sym typeface="Wingdings" panose="05000000000000000000" pitchFamily="2" charset="2"/>
              </a:rPr>
              <a:t>Change CSS classes  Find all CSS and PHP files in Moodle folder &gt; server &gt; </a:t>
            </a:r>
            <a:r>
              <a:rPr lang="en-US" sz="2600" dirty="0" err="1">
                <a:latin typeface="Raleway Medium" panose="020B0603030101060003" pitchFamily="34" charset="0"/>
                <a:sym typeface="Wingdings" panose="05000000000000000000" pitchFamily="2" charset="2"/>
              </a:rPr>
              <a:t>moodle</a:t>
            </a:r>
            <a:r>
              <a:rPr lang="en-US" sz="2600" dirty="0">
                <a:latin typeface="Raleway Medium" panose="020B0603030101060003" pitchFamily="34" charset="0"/>
                <a:sym typeface="Wingdings" panose="05000000000000000000" pitchFamily="2" charset="2"/>
              </a:rPr>
              <a:t> &gt; theme &gt; </a:t>
            </a:r>
            <a:r>
              <a:rPr lang="en-US" sz="2600" dirty="0" err="1">
                <a:latin typeface="Raleway Medium" panose="020B0603030101060003" pitchFamily="34" charset="0"/>
                <a:sym typeface="Wingdings" panose="05000000000000000000" pitchFamily="2" charset="2"/>
              </a:rPr>
              <a:t>roshnilite</a:t>
            </a:r>
            <a:endParaRPr lang="en-US" sz="2600" dirty="0">
              <a:latin typeface="Raleway Medium" panose="020B06030301010600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463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44D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4"/>
          <p:cNvSpPr/>
          <p:nvPr/>
        </p:nvSpPr>
        <p:spPr>
          <a:xfrm>
            <a:off x="3905757" y="393038"/>
            <a:ext cx="46607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DEPLOY IT!</a:t>
            </a:r>
            <a:endParaRPr lang="en-US" sz="4800" spc="600" noProof="0" dirty="0">
              <a:solidFill>
                <a:prstClr val="white"/>
              </a:solidFill>
              <a:latin typeface="Raleway Medium" panose="020B0603030101060003" pitchFamily="34" charset="0"/>
              <a:cs typeface="ISOCP2" panose="000004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sng" strike="noStrike" kern="1200" cap="none" spc="60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http://cs-learning.ml</a:t>
            </a:r>
            <a:endParaRPr kumimoji="0" lang="en-US" i="0" u="sng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anose="020B0603030101060003" pitchFamily="34" charset="0"/>
              <a:cs typeface="ISOCP2" panose="00000400000000000000" pitchFamily="2" charset="0"/>
            </a:endParaRPr>
          </a:p>
        </p:txBody>
      </p:sp>
      <p:cxnSp>
        <p:nvCxnSpPr>
          <p:cNvPr id="21" name="Straight Connector 6"/>
          <p:cNvCxnSpPr/>
          <p:nvPr/>
        </p:nvCxnSpPr>
        <p:spPr>
          <a:xfrm flipV="1">
            <a:off x="1338390" y="3614980"/>
            <a:ext cx="0" cy="3243020"/>
          </a:xfrm>
          <a:prstGeom prst="lin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1"/>
          <p:cNvCxnSpPr/>
          <p:nvPr/>
        </p:nvCxnSpPr>
        <p:spPr>
          <a:xfrm flipV="1">
            <a:off x="3481079" y="4824474"/>
            <a:ext cx="0" cy="2033526"/>
          </a:xfrm>
          <a:prstGeom prst="lin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959243" y="3429002"/>
            <a:ext cx="0" cy="3428998"/>
          </a:xfrm>
          <a:prstGeom prst="lin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0"/>
          <p:cNvCxnSpPr/>
          <p:nvPr/>
        </p:nvCxnSpPr>
        <p:spPr>
          <a:xfrm flipV="1">
            <a:off x="10016085" y="4077052"/>
            <a:ext cx="0" cy="2780948"/>
          </a:xfrm>
          <a:prstGeom prst="lin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4"/>
          <p:cNvCxnSpPr/>
          <p:nvPr/>
        </p:nvCxnSpPr>
        <p:spPr>
          <a:xfrm flipV="1">
            <a:off x="7783387" y="4980407"/>
            <a:ext cx="0" cy="1877593"/>
          </a:xfrm>
          <a:prstGeom prst="lin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72342" y="3763566"/>
            <a:ext cx="14650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02</a:t>
            </a:r>
            <a:endParaRPr kumimoji="0" lang="zh-CN" altLang="en-US" sz="66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6580" y="2565456"/>
            <a:ext cx="1063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01</a:t>
            </a:r>
            <a:endParaRPr kumimoji="0" lang="zh-CN" altLang="en-US" sz="66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73642" y="2379476"/>
            <a:ext cx="14650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03</a:t>
            </a:r>
            <a:endParaRPr kumimoji="0" lang="zh-CN" altLang="en-US" sz="66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91322" y="3025520"/>
            <a:ext cx="14650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05</a:t>
            </a:r>
            <a:endParaRPr kumimoji="0" lang="zh-CN" altLang="en-US" sz="66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04506" y="2565456"/>
            <a:ext cx="1049524" cy="1049524"/>
          </a:xfrm>
          <a:prstGeom prst="ellips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963745" y="3774949"/>
            <a:ext cx="1049524" cy="1049524"/>
          </a:xfrm>
          <a:prstGeom prst="ellips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440593" y="2379476"/>
            <a:ext cx="1049524" cy="1049524"/>
          </a:xfrm>
          <a:prstGeom prst="ellips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70130" y="3925789"/>
            <a:ext cx="14650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spc="600">
                <a:solidFill>
                  <a:schemeClr val="bg1"/>
                </a:solidFill>
                <a:latin typeface="Agency FB" panose="020B0503020202020204" pitchFamily="34" charset="0"/>
                <a:cs typeface="ISOCP2" panose="000004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04</a:t>
            </a:r>
            <a:endParaRPr kumimoji="0" lang="zh-CN" altLang="en-US" sz="66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265009" y="3932670"/>
            <a:ext cx="1049524" cy="1049524"/>
          </a:xfrm>
          <a:prstGeom prst="ellips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491322" y="3035756"/>
            <a:ext cx="1049524" cy="1049524"/>
          </a:xfrm>
          <a:prstGeom prst="ellips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Rectangle 24"/>
          <p:cNvSpPr/>
          <p:nvPr/>
        </p:nvSpPr>
        <p:spPr>
          <a:xfrm>
            <a:off x="1483894" y="3898186"/>
            <a:ext cx="15115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BUY DOMAIN IN </a:t>
            </a:r>
            <a:r>
              <a:rPr kumimoji="0" lang="en-US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freenom</a:t>
            </a:r>
            <a:endParaRPr kumimoji="0" lang="en-US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aleway Medium" panose="020B0603030101060003" pitchFamily="34" charset="0"/>
              <a:cs typeface="ISOCP2" panose="00000400000000000000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1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aleway Medium" panose="020B0603030101060003" pitchFamily="34" charset="0"/>
              <a:cs typeface="ISOCP2" panose="00000400000000000000" pitchFamily="2" charset="0"/>
            </a:endParaRPr>
          </a:p>
        </p:txBody>
      </p:sp>
      <p:sp>
        <p:nvSpPr>
          <p:cNvPr id="48" name="Rectangle 24">
            <a:extLst>
              <a:ext uri="{FF2B5EF4-FFF2-40B4-BE49-F238E27FC236}">
                <a16:creationId xmlns:a16="http://schemas.microsoft.com/office/drawing/2014/main" id="{213838F8-7F80-4A2F-9F98-74606EB1F5CC}"/>
              </a:ext>
            </a:extLst>
          </p:cNvPr>
          <p:cNvSpPr/>
          <p:nvPr/>
        </p:nvSpPr>
        <p:spPr>
          <a:xfrm>
            <a:off x="3612458" y="5130803"/>
            <a:ext cx="19699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BUY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HOSTING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IN </a:t>
            </a:r>
            <a:r>
              <a:rPr kumimoji="0" lang="en-US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idcloudhost</a:t>
            </a:r>
            <a:endParaRPr kumimoji="0" lang="en-US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aleway Medium" panose="020B0603030101060003" pitchFamily="34" charset="0"/>
              <a:cs typeface="ISOCP2" panose="00000400000000000000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1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aleway Medium" panose="020B0603030101060003" pitchFamily="34" charset="0"/>
              <a:cs typeface="ISOCP2" panose="00000400000000000000" pitchFamily="2" charset="0"/>
            </a:endParaRPr>
          </a:p>
        </p:txBody>
      </p:sp>
      <p:sp>
        <p:nvSpPr>
          <p:cNvPr id="49" name="Rectangle 24">
            <a:extLst>
              <a:ext uri="{FF2B5EF4-FFF2-40B4-BE49-F238E27FC236}">
                <a16:creationId xmlns:a16="http://schemas.microsoft.com/office/drawing/2014/main" id="{5A1D1829-48D3-42AA-90C8-977DAB84C890}"/>
              </a:ext>
            </a:extLst>
          </p:cNvPr>
          <p:cNvSpPr/>
          <p:nvPr/>
        </p:nvSpPr>
        <p:spPr>
          <a:xfrm>
            <a:off x="6617782" y="2540147"/>
            <a:ext cx="1948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INSTALL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moodle</a:t>
            </a:r>
            <a:endParaRPr kumimoji="0" lang="en-US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aleway Medium" panose="020B0603030101060003" pitchFamily="34" charset="0"/>
              <a:cs typeface="ISOCP2" panose="00000400000000000000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ON THE SITE</a:t>
            </a:r>
            <a:endParaRPr kumimoji="0" lang="id-ID" sz="1600" b="1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aleway Medium" panose="020B0603030101060003" pitchFamily="34" charset="0"/>
              <a:cs typeface="ISOCP2" panose="00000400000000000000" pitchFamily="2" charset="0"/>
            </a:endParaRPr>
          </a:p>
        </p:txBody>
      </p:sp>
      <p:sp>
        <p:nvSpPr>
          <p:cNvPr id="50" name="Rectangle 24">
            <a:extLst>
              <a:ext uri="{FF2B5EF4-FFF2-40B4-BE49-F238E27FC236}">
                <a16:creationId xmlns:a16="http://schemas.microsoft.com/office/drawing/2014/main" id="{88C663D9-9D3B-47F1-B485-EBC51003319B}"/>
              </a:ext>
            </a:extLst>
          </p:cNvPr>
          <p:cNvSpPr/>
          <p:nvPr/>
        </p:nvSpPr>
        <p:spPr>
          <a:xfrm>
            <a:off x="7979386" y="5236490"/>
            <a:ext cx="1511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EDIT MOODLE VIA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site </a:t>
            </a:r>
            <a:r>
              <a:rPr kumimoji="0" lang="en-US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adm</a:t>
            </a:r>
            <a:endParaRPr kumimoji="0" lang="en-US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aleway Medium" panose="020B0603030101060003" pitchFamily="34" charset="0"/>
              <a:cs typeface="ISOCP2" panose="00000400000000000000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1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aleway Medium" panose="020B0603030101060003" pitchFamily="34" charset="0"/>
              <a:cs typeface="ISOCP2" panose="00000400000000000000" pitchFamily="2" charset="0"/>
            </a:endParaRPr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242CE7E8-DAC7-47DC-9443-797525D3248C}"/>
              </a:ext>
            </a:extLst>
          </p:cNvPr>
          <p:cNvSpPr/>
          <p:nvPr/>
        </p:nvSpPr>
        <p:spPr>
          <a:xfrm>
            <a:off x="10223825" y="4356676"/>
            <a:ext cx="151150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EDIT MOODLE VIA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300" dirty="0">
                <a:solidFill>
                  <a:prstClr val="white">
                    <a:lumMod val="95000"/>
                  </a:prstClr>
                </a:solidFill>
                <a:latin typeface="Raleway Medium" panose="020B0603030101060003" pitchFamily="34" charset="0"/>
                <a:cs typeface="ISOCP2" panose="00000400000000000000" pitchFamily="2" charset="0"/>
              </a:rPr>
              <a:t>c</a:t>
            </a:r>
            <a:r>
              <a:rPr kumimoji="0" lang="en-US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aleway Medium" panose="020B0603030101060003" pitchFamily="34" charset="0"/>
                <a:cs typeface="ISOCP2" panose="00000400000000000000" pitchFamily="2" charset="0"/>
              </a:rPr>
              <a:t>panel’s file manager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1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aleway Medium" panose="020B0603030101060003" pitchFamily="34" charset="0"/>
              <a:cs typeface="ISOCP2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14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5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35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3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850"/>
                            </p:stCondLst>
                            <p:childTnLst>
                              <p:par>
                                <p:cTn id="9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3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2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3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50"/>
                            </p:stCondLst>
                            <p:childTnLst>
                              <p:par>
                                <p:cTn id="10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3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/>
      <p:bldP spid="48" grpId="0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7E209-6E91-4531-848F-A2E1D45E3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43" y="250123"/>
            <a:ext cx="3126685" cy="3900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25D3D-33C1-49BE-9060-903EC06CF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47" y="2679424"/>
            <a:ext cx="2809510" cy="3900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CCCF11-A368-464B-B377-7B4474568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12" y="1819615"/>
            <a:ext cx="5074462" cy="3900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0D5F46-03C5-4586-856E-39031621119B}"/>
              </a:ext>
            </a:extLst>
          </p:cNvPr>
          <p:cNvSpPr txBox="1"/>
          <p:nvPr/>
        </p:nvSpPr>
        <p:spPr>
          <a:xfrm>
            <a:off x="8272929" y="584492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aleway" panose="020B0503030101060003" pitchFamily="34" charset="0"/>
              </a:rPr>
              <a:t>SCREENSHOTS</a:t>
            </a:r>
            <a:endParaRPr lang="id-ID" sz="3600" dirty="0">
              <a:latin typeface="Raleway" panose="020B05030301010600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D10813-4DF4-418D-BC22-566E350BC42E}"/>
              </a:ext>
            </a:extLst>
          </p:cNvPr>
          <p:cNvCxnSpPr>
            <a:cxnSpLocks/>
          </p:cNvCxnSpPr>
          <p:nvPr/>
        </p:nvCxnSpPr>
        <p:spPr>
          <a:xfrm>
            <a:off x="3716912" y="907658"/>
            <a:ext cx="44035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3C664-BA2B-4FAC-BDFA-FB67C7104C63}"/>
              </a:ext>
            </a:extLst>
          </p:cNvPr>
          <p:cNvCxnSpPr>
            <a:cxnSpLocks/>
          </p:cNvCxnSpPr>
          <p:nvPr/>
        </p:nvCxnSpPr>
        <p:spPr>
          <a:xfrm>
            <a:off x="273943" y="6464572"/>
            <a:ext cx="85174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4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61821"/>
              </p:ext>
            </p:extLst>
          </p:nvPr>
        </p:nvGraphicFramePr>
        <p:xfrm>
          <a:off x="2686866" y="4884195"/>
          <a:ext cx="6772820" cy="11777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8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NO.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ama Lengkap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Usia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Jenis Kelamin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Durasi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Pengalaman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Moodle (</a:t>
                      </a:r>
                      <a:r>
                        <a:rPr lang="en-US" sz="1200" dirty="0" err="1">
                          <a:effectLst/>
                        </a:rPr>
                        <a:t>tahun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Erick Paulus, S.Si., M.Kom.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36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Laki-laki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3 tahun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</a:rPr>
                        <a:t>Mira </a:t>
                      </a:r>
                      <a:r>
                        <a:rPr lang="en-ID" sz="1200" dirty="0" err="1">
                          <a:effectLst/>
                        </a:rPr>
                        <a:t>Suryani</a:t>
                      </a:r>
                      <a:r>
                        <a:rPr lang="en-ID" sz="1200" dirty="0">
                          <a:effectLst/>
                        </a:rPr>
                        <a:t>, S. Pd., </a:t>
                      </a:r>
                      <a:r>
                        <a:rPr lang="en-ID" sz="1200" dirty="0" err="1">
                          <a:effectLst/>
                        </a:rPr>
                        <a:t>M.Kom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28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Perempuan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 tahun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Ahmad Rizki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23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Laki-laki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</a:t>
                      </a:r>
                      <a:r>
                        <a:rPr lang="en-US" sz="1200" dirty="0" err="1">
                          <a:effectLst/>
                        </a:rPr>
                        <a:t>tahun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Responden Usability Testing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  <a:p>
            <a:r>
              <a:rPr lang="id-ID" dirty="0"/>
              <a:t>Responden </a:t>
            </a:r>
            <a:r>
              <a:rPr lang="en-US" dirty="0"/>
              <a:t>Heuristic Evaluation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342872"/>
              </p:ext>
            </p:extLst>
          </p:nvPr>
        </p:nvGraphicFramePr>
        <p:xfrm>
          <a:off x="2667002" y="2503714"/>
          <a:ext cx="6792685" cy="18723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57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0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NO.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NAMA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NPM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USIA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Jenis Kelamin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Muhamad Yusrizan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1408101</a:t>
                      </a:r>
                      <a:r>
                        <a:rPr lang="en-ID" sz="1200">
                          <a:effectLst/>
                        </a:rPr>
                        <a:t>5</a:t>
                      </a:r>
                      <a:r>
                        <a:rPr lang="id-ID" sz="1200">
                          <a:effectLst/>
                        </a:rPr>
                        <a:t>00</a:t>
                      </a:r>
                      <a:r>
                        <a:rPr lang="en-ID" sz="1200">
                          <a:effectLst/>
                        </a:rPr>
                        <a:t>41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r>
                        <a:rPr lang="en-ID" sz="12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Laki-laki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</a:rPr>
                        <a:t>Shaleh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Husen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Attamimi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1408101</a:t>
                      </a:r>
                      <a:r>
                        <a:rPr lang="en-ID" sz="1200">
                          <a:effectLst/>
                        </a:rPr>
                        <a:t>6</a:t>
                      </a:r>
                      <a:r>
                        <a:rPr lang="id-ID" sz="1200">
                          <a:effectLst/>
                        </a:rPr>
                        <a:t>002</a:t>
                      </a:r>
                      <a:r>
                        <a:rPr lang="en-ID" sz="12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r>
                        <a:rPr lang="en-ID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Laki-laki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Eko Fajar Putra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1408101</a:t>
                      </a:r>
                      <a:r>
                        <a:rPr lang="en-ID" sz="1200">
                          <a:effectLst/>
                        </a:rPr>
                        <a:t>6</a:t>
                      </a:r>
                      <a:r>
                        <a:rPr lang="id-ID" sz="1200">
                          <a:effectLst/>
                        </a:rPr>
                        <a:t>00</a:t>
                      </a:r>
                      <a:r>
                        <a:rPr lang="en-ID" sz="1200">
                          <a:effectLst/>
                        </a:rPr>
                        <a:t>61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r>
                        <a:rPr lang="en-ID" sz="1200">
                          <a:effectLst/>
                        </a:rPr>
                        <a:t>2 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Laki-laki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Muhammad Fakhri Rahman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1408101</a:t>
                      </a:r>
                      <a:r>
                        <a:rPr lang="en-ID" sz="1200">
                          <a:effectLst/>
                        </a:rPr>
                        <a:t>7</a:t>
                      </a:r>
                      <a:r>
                        <a:rPr lang="id-ID" sz="1200">
                          <a:effectLst/>
                        </a:rPr>
                        <a:t>00</a:t>
                      </a:r>
                      <a:r>
                        <a:rPr lang="en-ID" sz="1200">
                          <a:effectLst/>
                        </a:rPr>
                        <a:t>26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19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Laki-laki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Ghema Allan Ferdiansyah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140810170048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19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Laki-laki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3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Usability Testing</a:t>
            </a:r>
            <a:r>
              <a:rPr lang="en-US" sz="3600" dirty="0"/>
              <a:t> RESULT</a:t>
            </a:r>
            <a:endParaRPr lang="id-ID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494" y="2126307"/>
            <a:ext cx="8907012" cy="43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2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89318562"/>
              </p:ext>
            </p:extLst>
          </p:nvPr>
        </p:nvGraphicFramePr>
        <p:xfrm>
          <a:off x="442544" y="522323"/>
          <a:ext cx="11226292" cy="5933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72583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">
  <a:themeElements>
    <a:clrScheme name="Custom 3">
      <a:dk1>
        <a:sysClr val="windowText" lastClr="000000"/>
      </a:dk1>
      <a:lt1>
        <a:sysClr val="window" lastClr="FFFFFF"/>
      </a:lt1>
      <a:dk2>
        <a:srgbClr val="2A344D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2A344D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3.xml><?xml version="1.0" encoding="utf-8"?>
<a:theme xmlns:a="http://schemas.openxmlformats.org/drawingml/2006/main" name="Banded">
  <a:themeElements>
    <a:clrScheme name="Custom 2">
      <a:dk1>
        <a:sysClr val="windowText" lastClr="000000"/>
      </a:dk1>
      <a:lt1>
        <a:sysClr val="window" lastClr="FFFFFF"/>
      </a:lt1>
      <a:dk2>
        <a:srgbClr val="2A344D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CAEBF2"/>
      </a:hlink>
      <a:folHlink>
        <a:srgbClr val="B26B02"/>
      </a:folHlink>
    </a:clrScheme>
    <a:fontScheme name="Custom 1">
      <a:majorFont>
        <a:latin typeface="Raleway SemiBold"/>
        <a:ea typeface=""/>
        <a:cs typeface=""/>
      </a:majorFont>
      <a:minorFont>
        <a:latin typeface="Raleway"/>
        <a:ea typeface=""/>
        <a:cs typeface="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410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32" baseType="lpstr">
      <vt:lpstr>等线</vt:lpstr>
      <vt:lpstr>宋体</vt:lpstr>
      <vt:lpstr>Agency FB</vt:lpstr>
      <vt:lpstr>Arial</vt:lpstr>
      <vt:lpstr>Calibri</vt:lpstr>
      <vt:lpstr>Calibri Light</vt:lpstr>
      <vt:lpstr>Century Gothic</vt:lpstr>
      <vt:lpstr>ISOCP2</vt:lpstr>
      <vt:lpstr>Raleway</vt:lpstr>
      <vt:lpstr>Raleway ExtraBold</vt:lpstr>
      <vt:lpstr>Raleway Light</vt:lpstr>
      <vt:lpstr>Raleway Medium</vt:lpstr>
      <vt:lpstr>Raleway SemiBold</vt:lpstr>
      <vt:lpstr>Roboto</vt:lpstr>
      <vt:lpstr>Roboto Light</vt:lpstr>
      <vt:lpstr>Times New Roman</vt:lpstr>
      <vt:lpstr>Wingdings</vt:lpstr>
      <vt:lpstr>Office Theme</vt:lpstr>
      <vt:lpstr>Savon</vt:lpstr>
      <vt:lpstr>Banded</vt:lpstr>
      <vt:lpstr>PowerPoint Presentation</vt:lpstr>
      <vt:lpstr>SPRINT 1-3</vt:lpstr>
      <vt:lpstr>EXTENDED SPRINT 3</vt:lpstr>
      <vt:lpstr>EXTENDED SPRINT 3</vt:lpstr>
      <vt:lpstr>PowerPoint Presentation</vt:lpstr>
      <vt:lpstr>PowerPoint Presentation</vt:lpstr>
      <vt:lpstr>RESPONDENTS</vt:lpstr>
      <vt:lpstr>Usability Testing RESULT</vt:lpstr>
      <vt:lpstr>PowerPoint Presentation</vt:lpstr>
      <vt:lpstr>PowerPoint Presentation</vt:lpstr>
      <vt:lpstr>Heuristic Evaluation RESULT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Patricia Joanne</cp:lastModifiedBy>
  <cp:revision>22</cp:revision>
  <dcterms:created xsi:type="dcterms:W3CDTF">2018-02-09T18:03:04Z</dcterms:created>
  <dcterms:modified xsi:type="dcterms:W3CDTF">2018-06-05T09:44:11Z</dcterms:modified>
</cp:coreProperties>
</file>