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0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6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428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58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1897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932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23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448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31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080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62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8526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ransition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DUICOM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bit.ly/DUICOMEL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A67D-DBEE-4FC6-8098-CF34822DF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" y="2040835"/>
            <a:ext cx="8603674" cy="1864877"/>
          </a:xfrm>
        </p:spPr>
        <p:txBody>
          <a:bodyPr/>
          <a:lstStyle/>
          <a:p>
            <a:r>
              <a:rPr lang="en-US" sz="5400" dirty="0"/>
              <a:t>Project dui</a:t>
            </a:r>
            <a:br>
              <a:rPr lang="en-US" b="1" dirty="0">
                <a:latin typeface="Raleway" panose="020B0503030101060003" pitchFamily="34" charset="0"/>
              </a:rPr>
            </a:br>
            <a:endParaRPr lang="id-ID" b="1" dirty="0">
              <a:latin typeface="Raleway" panose="020B05030301010600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9289E-1C18-4F72-85B4-E1A42F05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0316"/>
            <a:ext cx="6858000" cy="733295"/>
          </a:xfrm>
        </p:spPr>
        <p:txBody>
          <a:bodyPr anchor="ctr">
            <a:normAutofit/>
          </a:bodyPr>
          <a:lstStyle/>
          <a:p>
            <a:r>
              <a:rPr lang="en-US" sz="3400" dirty="0">
                <a:latin typeface="Raleway" panose="020B0503030101060003" pitchFamily="34" charset="0"/>
              </a:rPr>
              <a:t>oleh </a:t>
            </a:r>
            <a:r>
              <a:rPr lang="en-US" sz="3400" dirty="0" err="1">
                <a:latin typeface="Raleway" panose="020B0503030101060003" pitchFamily="34" charset="0"/>
              </a:rPr>
              <a:t>Kelompok</a:t>
            </a:r>
            <a:r>
              <a:rPr lang="en-US" sz="3400" dirty="0">
                <a:latin typeface="Raleway" panose="020B0503030101060003" pitchFamily="34" charset="0"/>
              </a:rPr>
              <a:t> COMEL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EF974-2AB8-4089-B746-32E149DC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40" y="2838734"/>
            <a:ext cx="2726719" cy="10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7654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4EFD-1599-47EF-87B2-2E7CF0AA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313B-D622-4736-8F1E-58A5B975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user research </a:t>
            </a:r>
            <a:r>
              <a:rPr lang="en-US" dirty="0" err="1"/>
              <a:t>dengan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UCD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survey</a:t>
            </a:r>
            <a:r>
              <a:rPr lang="en-US" dirty="0"/>
              <a:t>.</a:t>
            </a:r>
          </a:p>
          <a:p>
            <a:r>
              <a:rPr lang="en-US" dirty="0" err="1"/>
              <a:t>Instrumen</a:t>
            </a:r>
            <a:r>
              <a:rPr lang="en-US" dirty="0"/>
              <a:t> UCD: Google Form (</a:t>
            </a:r>
            <a:r>
              <a:rPr lang="en-US" dirty="0">
                <a:hlinkClick r:id="rId2"/>
              </a:rPr>
              <a:t>http://bit.ly/DUICOMEL</a:t>
            </a:r>
            <a:r>
              <a:rPr lang="en-US" dirty="0"/>
              <a:t>)</a:t>
            </a:r>
          </a:p>
          <a:p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b="1" dirty="0"/>
              <a:t>42 orang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Teknik 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Unpad</a:t>
            </a:r>
            <a:r>
              <a:rPr lang="en-US" dirty="0"/>
              <a:t> </a:t>
            </a:r>
            <a:r>
              <a:rPr lang="en-US" dirty="0" err="1"/>
              <a:t>angkatan</a:t>
            </a:r>
            <a:r>
              <a:rPr lang="en-US" dirty="0"/>
              <a:t> 2014-2017.</a:t>
            </a:r>
          </a:p>
          <a:p>
            <a:r>
              <a:rPr lang="en-US" dirty="0"/>
              <a:t>Hasil survey: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Font = Sans Serif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err="1"/>
              <a:t>Warna</a:t>
            </a:r>
            <a:r>
              <a:rPr lang="en-US" sz="2000" dirty="0"/>
              <a:t> = Palette cool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err="1"/>
              <a:t>Responsif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err="1"/>
              <a:t>Menyembunyikan</a:t>
            </a:r>
            <a:r>
              <a:rPr lang="en-US" sz="2000" dirty="0"/>
              <a:t> Latest Badges, Private Files, dan Online Users</a:t>
            </a:r>
          </a:p>
        </p:txBody>
      </p:sp>
    </p:spTree>
    <p:extLst>
      <p:ext uri="{BB962C8B-B14F-4D97-AF65-F5344CB8AC3E}">
        <p14:creationId xmlns:p14="http://schemas.microsoft.com/office/powerpoint/2010/main" val="191697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2063-F2FD-45A3-A872-C51B43EE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7B70-6378-4506-B601-DD9FCB54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dirty="0"/>
              <a:t>2 alternative </a:t>
            </a:r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survey pada Sprint 1</a:t>
            </a:r>
          </a:p>
          <a:p>
            <a:r>
              <a:rPr lang="en-US" b="1" dirty="0"/>
              <a:t>A/B testing</a:t>
            </a:r>
            <a:r>
              <a:rPr lang="en-US" dirty="0"/>
              <a:t>: Google Form (</a:t>
            </a:r>
            <a:r>
              <a:rPr lang="en-US" dirty="0">
                <a:hlinkClick r:id="rId2"/>
              </a:rPr>
              <a:t>http://bit.ly/DUICOMEL2</a:t>
            </a:r>
            <a:r>
              <a:rPr lang="en-US" dirty="0"/>
              <a:t>)</a:t>
            </a:r>
          </a:p>
          <a:p>
            <a:r>
              <a:rPr lang="en-US" dirty="0"/>
              <a:t>Hasil A/B testing: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Font = </a:t>
            </a:r>
            <a:r>
              <a:rPr lang="en-US" sz="2000" dirty="0" err="1"/>
              <a:t>Raleway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err="1"/>
              <a:t>Warna</a:t>
            </a:r>
            <a:r>
              <a:rPr lang="en-US" sz="2000" dirty="0"/>
              <a:t> = </a:t>
            </a:r>
            <a:r>
              <a:rPr lang="en-US" dirty="0"/>
              <a:t>#2A344D #4C768C #CAEBF2 #FFFFFF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6AE5E-BAE3-43CC-A5DA-F7AF6BB46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9" y="4569433"/>
            <a:ext cx="3886981" cy="194349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CAA5A-2863-4E61-9AB5-0870E3260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87" y="4569432"/>
            <a:ext cx="3744609" cy="186723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9648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C538-A175-447A-B220-230847D9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2F2675-1A95-404A-9DB4-83CF6A33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904" y="5388201"/>
            <a:ext cx="2715916" cy="1185623"/>
          </a:xfrm>
        </p:spPr>
        <p:txBody>
          <a:bodyPr numCol="1">
            <a:normAutofit lnSpcReduction="10000"/>
          </a:bodyPr>
          <a:lstStyle/>
          <a:p>
            <a:pPr algn="r">
              <a:buFont typeface="Wingdings" panose="05000000000000000000" pitchFamily="2" charset="2"/>
              <a:buChar char="ü"/>
            </a:pPr>
            <a:r>
              <a:rPr lang="en-US" sz="2000" dirty="0"/>
              <a:t>Home</a:t>
            </a:r>
          </a:p>
          <a:p>
            <a:pPr algn="r">
              <a:buFont typeface="Wingdings" panose="05000000000000000000" pitchFamily="2" charset="2"/>
              <a:buChar char="ü"/>
            </a:pPr>
            <a:r>
              <a:rPr lang="en-US" sz="2000" dirty="0"/>
              <a:t>Dashboard</a:t>
            </a:r>
          </a:p>
          <a:p>
            <a:pPr algn="r">
              <a:buFont typeface="Wingdings" panose="05000000000000000000" pitchFamily="2" charset="2"/>
              <a:buChar char="ü"/>
            </a:pPr>
            <a:r>
              <a:rPr lang="en-US" sz="2000" dirty="0"/>
              <a:t>Course</a:t>
            </a:r>
            <a:endParaRPr lang="id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03041-251D-4157-BBBA-F982C605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4194909"/>
            <a:ext cx="3657600" cy="238658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16BE26-117E-4788-87AD-18AFD0842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1914218"/>
            <a:ext cx="3657600" cy="22151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ED115-CBB2-4302-84C9-D13FDEC90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19" y="1934692"/>
            <a:ext cx="3657600" cy="32918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825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64F6-9BE9-46A3-8652-ACD83879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1809-3219-497C-9CB1-B626DFF4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/>
          </a:bodyPr>
          <a:lstStyle/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prototype Moodle</a:t>
            </a:r>
          </a:p>
          <a:p>
            <a:r>
              <a:rPr lang="en-US" dirty="0" err="1"/>
              <a:t>Instrumen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Hardware: laptop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Software: XAMPP, Photoshop, Browser, Text editor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Platform: Moodle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: PHP</a:t>
            </a:r>
          </a:p>
          <a:p>
            <a:r>
              <a:rPr lang="en-US" dirty="0"/>
              <a:t>Pages: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EB725-BBD3-4F61-847D-731C11D4A951}"/>
              </a:ext>
            </a:extLst>
          </p:cNvPr>
          <p:cNvSpPr/>
          <p:nvPr/>
        </p:nvSpPr>
        <p:spPr>
          <a:xfrm>
            <a:off x="443946" y="4786758"/>
            <a:ext cx="5121967" cy="164990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Home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Dashboard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Course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err="1"/>
              <a:t>Kantong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Login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Profile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Forum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Messages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Grades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264682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B3C5B0-A7BF-4F6C-8782-0288A5C4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1EA58F-3666-47FF-AAFB-A66D9DBDE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8" y="2205781"/>
            <a:ext cx="8467444" cy="4155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227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B3C5B0-A7BF-4F6C-8782-0288A5C4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2DDE2-5428-488F-8E33-269573F5D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3" y="1925005"/>
            <a:ext cx="6215319" cy="4648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41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B3C5B0-A7BF-4F6C-8782-0288A5C4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14083-53EC-4FB0-A8DA-7A5FCFB4D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0" y="2018770"/>
            <a:ext cx="7421217" cy="4555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281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D2E94-1978-4C06-AF88-8AC0ABD3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C0FC98-B709-44CD-B022-03AE3025E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893" y="3984401"/>
            <a:ext cx="7886700" cy="102492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Any questions?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680128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ysClr val="windowText" lastClr="000000"/>
      </a:dk1>
      <a:lt1>
        <a:sysClr val="window" lastClr="FFFFFF"/>
      </a:lt1>
      <a:dk2>
        <a:srgbClr val="2A344D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CAEBF2"/>
      </a:hlink>
      <a:folHlink>
        <a:srgbClr val="B26B02"/>
      </a:folHlink>
    </a:clrScheme>
    <a:fontScheme name="Custom 1">
      <a:majorFont>
        <a:latin typeface="Raleway SemiBold"/>
        <a:ea typeface=""/>
        <a:cs typeface=""/>
      </a:majorFont>
      <a:minorFont>
        <a:latin typeface="Raleway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233</TotalTime>
  <Words>171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Raleway SemiBold</vt:lpstr>
      <vt:lpstr>Wingdings</vt:lpstr>
      <vt:lpstr>Banded</vt:lpstr>
      <vt:lpstr>Project dui </vt:lpstr>
      <vt:lpstr>Sprint 1</vt:lpstr>
      <vt:lpstr>SPRINT 2</vt:lpstr>
      <vt:lpstr>Design yang digunakan</vt:lpstr>
      <vt:lpstr>Sprint 3</vt:lpstr>
      <vt:lpstr>home</vt:lpstr>
      <vt:lpstr>DASHBOARD</vt:lpstr>
      <vt:lpstr>COURSE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dui cs learning</dc:title>
  <dc:creator>Patricia Joanne</dc:creator>
  <cp:keywords>DUI KULIAH</cp:keywords>
  <cp:lastModifiedBy>Patricia Joanne</cp:lastModifiedBy>
  <cp:revision>12</cp:revision>
  <dcterms:created xsi:type="dcterms:W3CDTF">2018-04-23T16:59:45Z</dcterms:created>
  <dcterms:modified xsi:type="dcterms:W3CDTF">2018-04-23T20:53:03Z</dcterms:modified>
</cp:coreProperties>
</file>