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2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3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0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7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030A2F-A771-4027-91CA-8E5D1DBB9CBA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9DA570-8FD3-43EF-B63E-47F32C0E3C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50572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BresenhamAlgorithm/Form1.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C595-B6E6-4135-BA77-85E0499A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cap="none" dirty="0"/>
              <a:t>Line Drawing</a:t>
            </a:r>
            <a:br>
              <a:rPr lang="en-US" sz="4800" cap="none" dirty="0"/>
            </a:br>
            <a:r>
              <a:rPr lang="en-US" sz="4800" cap="none" dirty="0"/>
              <a:t>With </a:t>
            </a:r>
            <a:r>
              <a:rPr lang="en-US" sz="4800" cap="none" dirty="0" err="1"/>
              <a:t>Bresenham</a:t>
            </a:r>
            <a:r>
              <a:rPr lang="en-US" sz="4800" cap="none" dirty="0"/>
              <a:t>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7C2A5-933E-4D9F-A4E2-C65EC7079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Patricia Joanne - 140810160065</a:t>
            </a:r>
          </a:p>
        </p:txBody>
      </p:sp>
    </p:spTree>
    <p:extLst>
      <p:ext uri="{BB962C8B-B14F-4D97-AF65-F5344CB8AC3E}">
        <p14:creationId xmlns:p14="http://schemas.microsoft.com/office/powerpoint/2010/main" val="428794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ECF3-8EDC-422B-9980-6717FAB8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8917-1C3A-4773-A179-4359CFB0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 action="ppaction://hlinkfile"/>
              </a:rPr>
              <a:t>Form1.cs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18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514F-7170-4633-B7AB-78E00F73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06C75-D2A6-4A8D-AA43-E10981359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0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2727-0CD0-4EE6-B4FE-AD157027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632C5-4F84-45D1-A0F3-576E9A16D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9767-83B9-4C60-8493-71C8521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271B2-583E-4CC5-A62C-7FAA91870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500" y="2103438"/>
            <a:ext cx="6489000" cy="3932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EE6F8-1941-4298-872B-F455987FA23D}"/>
              </a:ext>
            </a:extLst>
          </p:cNvPr>
          <p:cNvSpPr txBox="1"/>
          <p:nvPr/>
        </p:nvSpPr>
        <p:spPr>
          <a:xfrm>
            <a:off x="9483364" y="2554664"/>
            <a:ext cx="480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r>
              <a:rPr lang="en-US" dirty="0"/>
              <a:t>Y1</a:t>
            </a:r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r>
              <a:rPr lang="en-US" dirty="0"/>
              <a:t>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A1032-ED39-4811-B449-AA434C4D6110}"/>
              </a:ext>
            </a:extLst>
          </p:cNvPr>
          <p:cNvSpPr txBox="1"/>
          <p:nvPr/>
        </p:nvSpPr>
        <p:spPr>
          <a:xfrm>
            <a:off x="4685121" y="3244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68FA1-A6D4-492D-9253-D2328EC0CDC6}"/>
              </a:ext>
            </a:extLst>
          </p:cNvPr>
          <p:cNvSpPr txBox="1"/>
          <p:nvPr/>
        </p:nvSpPr>
        <p:spPr>
          <a:xfrm>
            <a:off x="4382153" y="507162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richTextBox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03A4-8258-48E2-8AAB-0E299B3F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(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3 No 7)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F5541D-3AE7-4446-B7A3-E6BC3AEE4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500" y="2103438"/>
            <a:ext cx="6489000" cy="3932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0B3CD-EA03-4EC9-9A6E-2B1927648AD3}"/>
              </a:ext>
            </a:extLst>
          </p:cNvPr>
          <p:cNvSpPr txBox="1"/>
          <p:nvPr/>
        </p:nvSpPr>
        <p:spPr>
          <a:xfrm>
            <a:off x="9483364" y="2554664"/>
            <a:ext cx="480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  <a:p>
            <a:endParaRPr lang="en-US" dirty="0"/>
          </a:p>
          <a:p>
            <a:r>
              <a:rPr lang="en-US" dirty="0"/>
              <a:t>Y1</a:t>
            </a:r>
          </a:p>
          <a:p>
            <a:endParaRPr lang="en-US" dirty="0"/>
          </a:p>
          <a:p>
            <a:r>
              <a:rPr lang="en-US" dirty="0"/>
              <a:t>X2</a:t>
            </a:r>
          </a:p>
          <a:p>
            <a:endParaRPr lang="en-US" dirty="0"/>
          </a:p>
          <a:p>
            <a:r>
              <a:rPr lang="en-US" dirty="0"/>
              <a:t>Y2</a:t>
            </a:r>
          </a:p>
        </p:txBody>
      </p:sp>
    </p:spTree>
    <p:extLst>
      <p:ext uri="{BB962C8B-B14F-4D97-AF65-F5344CB8AC3E}">
        <p14:creationId xmlns:p14="http://schemas.microsoft.com/office/powerpoint/2010/main" val="424870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</TotalTime>
  <Words>32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Savon</vt:lpstr>
      <vt:lpstr>Line Drawing With Bresenham Algorithm</vt:lpstr>
      <vt:lpstr>Source Code</vt:lpstr>
      <vt:lpstr>Screenshot</vt:lpstr>
      <vt:lpstr>Screenshot</vt:lpstr>
      <vt:lpstr>Screenshot</vt:lpstr>
      <vt:lpstr>Screenshot (Soal Bagian 3 No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With Bresenham Algorithm</dc:title>
  <dc:creator>Patricia Joanne</dc:creator>
  <cp:lastModifiedBy>Patricia Joanne</cp:lastModifiedBy>
  <cp:revision>3</cp:revision>
  <dcterms:created xsi:type="dcterms:W3CDTF">2018-09-25T13:58:00Z</dcterms:created>
  <dcterms:modified xsi:type="dcterms:W3CDTF">2018-09-25T14:15:02Z</dcterms:modified>
</cp:coreProperties>
</file>