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67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DA"/>
    <a:srgbClr val="16286E"/>
    <a:srgbClr val="6524DE"/>
    <a:srgbClr val="7BEBD8"/>
    <a:srgbClr val="8335E5"/>
    <a:srgbClr val="6B8DE1"/>
    <a:srgbClr val="6C92E1"/>
    <a:srgbClr val="6313DC"/>
    <a:srgbClr val="030553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7" d="100"/>
          <a:sy n="67" d="100"/>
        </p:scale>
        <p:origin x="288" y="6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28-Nov-18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taoframewor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1" y="3512329"/>
            <a:ext cx="872513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PERMAINAN</a:t>
            </a: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RUBIK CUBE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Oleh:</a:t>
            </a:r>
          </a:p>
          <a:p>
            <a:r>
              <a:rPr 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Patricia Joanne (140810160065)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952EC-1DD3-4D23-9BE3-E20C03F5257D}"/>
              </a:ext>
            </a:extLst>
          </p:cNvPr>
          <p:cNvSpPr txBox="1"/>
          <p:nvPr/>
        </p:nvSpPr>
        <p:spPr>
          <a:xfrm>
            <a:off x="733191" y="3067616"/>
            <a:ext cx="384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286E"/>
                </a:solidFill>
                <a:latin typeface="+mj-lt"/>
              </a:rPr>
              <a:t>PROJEK AKHIR GRAFIKA KOMPUTER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ALAT DAN BAHAN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91692" cy="4081097"/>
            <a:chOff x="518433" y="1692049"/>
            <a:chExt cx="4201583" cy="408109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830997"/>
              <a:chOff x="518433" y="1851126"/>
              <a:chExt cx="4201583" cy="83099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8309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Laptop </a:t>
                </a:r>
                <a:r>
                  <a:rPr lang="en-US" i="1" dirty="0" err="1">
                    <a:solidFill>
                      <a:srgbClr val="16286E"/>
                    </a:solidFill>
                    <a:latin typeface="+mj-lt"/>
                  </a:rPr>
                  <a:t>dengan</a:t>
                </a:r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 </a:t>
                </a:r>
                <a:r>
                  <a:rPr lang="en-US" i="1" dirty="0" err="1">
                    <a:solidFill>
                      <a:srgbClr val="16286E"/>
                    </a:solidFill>
                    <a:latin typeface="+mj-lt"/>
                  </a:rPr>
                  <a:t>spesifikasi</a:t>
                </a:r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 Windows 10, RAM minimal 4 GB, </a:t>
                </a:r>
                <a:r>
                  <a:rPr lang="en-US" i="1" dirty="0" err="1">
                    <a:solidFill>
                      <a:srgbClr val="16286E"/>
                    </a:solidFill>
                    <a:latin typeface="+mj-lt"/>
                  </a:rPr>
                  <a:t>memori</a:t>
                </a:r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 minimal 500 GB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553998"/>
              <a:chOff x="518433" y="2717554"/>
              <a:chExt cx="4201583" cy="55399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Visual Studio 2017 yang </a:t>
                </a:r>
                <a:r>
                  <a:rPr lang="en-US" i="1" dirty="0" err="1">
                    <a:solidFill>
                      <a:srgbClr val="16286E"/>
                    </a:solidFill>
                    <a:latin typeface="+mj-lt"/>
                  </a:rPr>
                  <a:t>telah</a:t>
                </a:r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 </a:t>
                </a:r>
                <a:r>
                  <a:rPr lang="en-US" i="1" dirty="0" err="1">
                    <a:solidFill>
                      <a:srgbClr val="16286E"/>
                    </a:solidFill>
                    <a:latin typeface="+mj-lt"/>
                  </a:rPr>
                  <a:t>terinstall</a:t>
                </a:r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 di laptop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553998"/>
              <a:chOff x="518433" y="3597907"/>
              <a:chExt cx="4201583" cy="55399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16286E"/>
                    </a:solidFill>
                    <a:latin typeface="+mj-lt"/>
                  </a:rPr>
                  <a:t>C# yang </a:t>
                </a:r>
                <a:r>
                  <a:rPr lang="en-US" dirty="0" err="1">
                    <a:solidFill>
                      <a:srgbClr val="16286E"/>
                    </a:solidFill>
                    <a:latin typeface="+mj-lt"/>
                  </a:rPr>
                  <a:t>telah</a:t>
                </a:r>
                <a:r>
                  <a:rPr lang="en-US" dirty="0">
                    <a:solidFill>
                      <a:srgbClr val="16286E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rgbClr val="16286E"/>
                    </a:solidFill>
                    <a:latin typeface="+mj-lt"/>
                  </a:rPr>
                  <a:t>terinstall</a:t>
                </a:r>
                <a:r>
                  <a:rPr lang="en-US" dirty="0">
                    <a:solidFill>
                      <a:srgbClr val="16286E"/>
                    </a:solidFill>
                    <a:latin typeface="+mj-lt"/>
                  </a:rPr>
                  <a:t> di Visual Studio 2017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830997"/>
              <a:chOff x="518433" y="4478260"/>
              <a:chExt cx="4201583" cy="830997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8309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Tao Framework (</a:t>
                </a:r>
                <a:r>
                  <a:rPr lang="en-US" i="1" dirty="0" err="1">
                    <a:solidFill>
                      <a:srgbClr val="16286E"/>
                    </a:solidFill>
                    <a:latin typeface="+mj-lt"/>
                  </a:rPr>
                  <a:t>bisa</a:t>
                </a:r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 </a:t>
                </a:r>
                <a:r>
                  <a:rPr lang="en-US" i="1" dirty="0" err="1">
                    <a:solidFill>
                      <a:srgbClr val="16286E"/>
                    </a:solidFill>
                    <a:latin typeface="+mj-lt"/>
                  </a:rPr>
                  <a:t>diunduh</a:t>
                </a:r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 di </a:t>
                </a:r>
                <a:r>
                  <a:rPr lang="en-US" i="1" u="sng" dirty="0">
                    <a:solidFill>
                      <a:srgbClr val="6524DE"/>
                    </a:solidFill>
                    <a:latin typeface="+mj-lt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https://sourceforge.net/projects/</a:t>
                </a:r>
              </a:p>
              <a:p>
                <a:pPr lvl="0"/>
                <a:r>
                  <a:rPr lang="en-US" i="1" u="sng" dirty="0" err="1">
                    <a:solidFill>
                      <a:srgbClr val="6524DE"/>
                    </a:solidFill>
                    <a:latin typeface="+mj-lt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taoframework</a:t>
                </a:r>
                <a:r>
                  <a:rPr lang="en-US" i="1" u="sng" dirty="0">
                    <a:solidFill>
                      <a:srgbClr val="6524DE"/>
                    </a:solidFill>
                    <a:latin typeface="+mj-lt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/</a:t>
                </a:r>
                <a:r>
                  <a:rPr lang="en-US" i="1" dirty="0">
                    <a:solidFill>
                      <a:srgbClr val="6524DE"/>
                    </a:solidFill>
                    <a:latin typeface="+mj-lt"/>
                  </a:rPr>
                  <a:t>)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553075" y="1260867"/>
            <a:ext cx="5876926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Klik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b="1" i="1" dirty="0">
                <a:solidFill>
                  <a:srgbClr val="1E3ADA"/>
                </a:solidFill>
                <a:latin typeface="+mj-lt"/>
              </a:rPr>
              <a:t>TaoFramework.exe</a:t>
            </a:r>
          </a:p>
          <a:p>
            <a:pPr algn="just"/>
            <a:endParaRPr lang="en-US" sz="2400" i="1" dirty="0">
              <a:solidFill>
                <a:srgbClr val="1E3ADA"/>
              </a:solidFill>
              <a:latin typeface="+mj-lt"/>
            </a:endParaRPr>
          </a:p>
          <a:p>
            <a:pPr algn="just"/>
            <a:r>
              <a:rPr lang="en-US" sz="2400" i="1" dirty="0">
                <a:solidFill>
                  <a:srgbClr val="16286E"/>
                </a:solidFill>
                <a:latin typeface="+mj-lt"/>
              </a:rPr>
              <a:t>Masukkan path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dari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folder Tao yang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telah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terinstall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ke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</a:t>
            </a:r>
            <a:r>
              <a:rPr lang="en-US" sz="2400" b="1" i="1" dirty="0">
                <a:solidFill>
                  <a:srgbClr val="16286E"/>
                </a:solidFill>
                <a:latin typeface="+mj-lt"/>
              </a:rPr>
              <a:t>system environment variables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diakhiri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dengan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/bin.</a:t>
            </a:r>
          </a:p>
          <a:p>
            <a:pPr algn="just"/>
            <a:endParaRPr lang="en-US" sz="2400" i="1" dirty="0">
              <a:solidFill>
                <a:srgbClr val="16286E"/>
              </a:solidFill>
              <a:latin typeface="+mj-lt"/>
            </a:endParaRPr>
          </a:p>
          <a:p>
            <a:pPr algn="just"/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Kemudian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kita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buat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project C#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baru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di Visual Studio. Pada Project Explorer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klik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kanan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nama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projectnya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lalu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pilih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b="1" i="1" dirty="0">
                <a:solidFill>
                  <a:srgbClr val="1E3ADA"/>
                </a:solidFill>
                <a:latin typeface="+mj-lt"/>
              </a:rPr>
              <a:t>Add &gt; References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.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Klik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Browse dan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arahkan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E3ADA"/>
                </a:solidFill>
                <a:latin typeface="+mj-lt"/>
              </a:rPr>
              <a:t>ke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 file </a:t>
            </a:r>
            <a:r>
              <a:rPr lang="en-US" sz="2400" b="1" i="1" dirty="0">
                <a:solidFill>
                  <a:srgbClr val="1E3ADA"/>
                </a:solidFill>
                <a:latin typeface="+mj-lt"/>
              </a:rPr>
              <a:t>Tao.OpenGL.dll 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dan </a:t>
            </a:r>
            <a:r>
              <a:rPr lang="en-US" sz="2400" b="1" i="1" dirty="0">
                <a:solidFill>
                  <a:srgbClr val="1E3ADA"/>
                </a:solidFill>
                <a:latin typeface="+mj-lt"/>
              </a:rPr>
              <a:t>Tao.FreeGLUT.dll</a:t>
            </a:r>
            <a:r>
              <a:rPr lang="en-US" sz="2400" i="1" dirty="0">
                <a:solidFill>
                  <a:srgbClr val="1E3ADA"/>
                </a:solidFill>
                <a:latin typeface="+mj-lt"/>
              </a:rPr>
              <a:t>.</a:t>
            </a:r>
          </a:p>
          <a:p>
            <a:pPr algn="just"/>
            <a:endParaRPr lang="en-US" sz="2400" i="1" dirty="0">
              <a:solidFill>
                <a:srgbClr val="1E3ADA"/>
              </a:solidFill>
              <a:latin typeface="+mj-lt"/>
            </a:endParaRPr>
          </a:p>
          <a:p>
            <a:pPr algn="just"/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Sekarang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Tao Framework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sudah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dapat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digunakan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ketika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 project </a:t>
            </a:r>
            <a:r>
              <a:rPr lang="en-US" sz="2400" i="1" dirty="0" err="1">
                <a:solidFill>
                  <a:srgbClr val="16286E"/>
                </a:solidFill>
                <a:latin typeface="+mj-lt"/>
              </a:rPr>
              <a:t>dirun</a:t>
            </a:r>
            <a:r>
              <a:rPr lang="en-US" sz="2400" i="1" dirty="0">
                <a:solidFill>
                  <a:srgbClr val="16286E"/>
                </a:solidFill>
                <a:latin typeface="+mj-lt"/>
              </a:rPr>
              <a:t>.</a:t>
            </a: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124451" y="379963"/>
            <a:ext cx="6305550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INSTALASI TAOFRAMEWORK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1" y="552450"/>
            <a:ext cx="556283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0" y="1582340"/>
            <a:ext cx="7420209" cy="4801314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Properties: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auto-generated.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References: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references yang </a:t>
            </a:r>
            <a:r>
              <a:rPr lang="en-US" sz="24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kita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gunakan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endParaRPr lang="en-US" sz="24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Draws:</a:t>
            </a:r>
          </a:p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IDraw</a:t>
            </a:r>
            <a:endParaRPr lang="en-US" sz="2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Cube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Light</a:t>
            </a:r>
          </a:p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RubiksCube</a:t>
            </a:r>
            <a:endParaRPr lang="en-US" sz="2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Designs: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Controller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Form1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Class: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Animation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Axis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Depth</a:t>
            </a:r>
          </a:p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FaceCubeColors</a:t>
            </a:r>
            <a:endParaRPr lang="en-US" sz="2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Program</a:t>
            </a:r>
          </a:p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RubikCubeMoviment</a:t>
            </a:r>
            <a:endParaRPr lang="en-US" sz="2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Spin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Texture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App.config</a:t>
            </a:r>
            <a:endParaRPr lang="en-US" sz="2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EA826-6532-4220-A402-C9CF40EA9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53400" y="552450"/>
            <a:ext cx="27241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1253357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dirty="0"/>
              <a:t>Setelah </a:t>
            </a:r>
            <a:r>
              <a:rPr lang="en-US" sz="2000" dirty="0" err="1"/>
              <a:t>semua</a:t>
            </a:r>
            <a:r>
              <a:rPr lang="en-US" sz="2000" dirty="0"/>
              <a:t> project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siap</a:t>
            </a:r>
            <a:r>
              <a:rPr lang="en-US" sz="2000" dirty="0"/>
              <a:t>, start </a:t>
            </a:r>
            <a:r>
              <a:rPr lang="en-US" sz="2000" dirty="0" err="1"/>
              <a:t>projectnya</a:t>
            </a:r>
            <a:r>
              <a:rPr lang="en-US" sz="2000" dirty="0"/>
              <a:t>.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screenshot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demo project.</a:t>
            </a:r>
          </a:p>
          <a:p>
            <a:endParaRPr lang="en-US" sz="2000" dirty="0"/>
          </a:p>
          <a:p>
            <a:r>
              <a:rPr lang="en-US" sz="2000" dirty="0" err="1"/>
              <a:t>Permainan</a:t>
            </a:r>
            <a:r>
              <a:rPr lang="en-US" sz="2000" dirty="0"/>
              <a:t> </a:t>
            </a:r>
            <a:r>
              <a:rPr lang="en-US" sz="2000" dirty="0" err="1"/>
              <a:t>rubik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dimainkan</a:t>
            </a:r>
            <a:r>
              <a:rPr lang="en-US" sz="2000" dirty="0"/>
              <a:t> dan juga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memutarnya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sudut</a:t>
            </a:r>
            <a:r>
              <a:rPr lang="en-US" sz="2000" dirty="0"/>
              <a:t> </a:t>
            </a:r>
            <a:r>
              <a:rPr lang="en-US" sz="2000" dirty="0" err="1"/>
              <a:t>pandang</a:t>
            </a:r>
            <a:r>
              <a:rPr lang="en-US" sz="2000" dirty="0"/>
              <a:t> lain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W, A, S, dan D.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2B4B4D59-F88B-40A7-896C-CADE284842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3104" y="530033"/>
            <a:ext cx="3602132" cy="246587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F789B4A-84B3-42DA-9785-0F31106575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65436" y="934041"/>
            <a:ext cx="1854963" cy="206187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BEDA8B5-F2C4-4AB1-8F60-CA0E9D74BAD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03104" y="3201427"/>
            <a:ext cx="5233035" cy="27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0" y="1382778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Kesimpulan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6131219" cy="4024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dirty="0"/>
              <a:t>Program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kekurangannya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luasnya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Rubik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agar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. </a:t>
            </a:r>
            <a:r>
              <a:rPr lang="en-US" dirty="0" err="1"/>
              <a:t>Controllernya</a:t>
            </a:r>
            <a:r>
              <a:rPr lang="en-US" dirty="0"/>
              <a:t> juga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dan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window </a:t>
            </a:r>
            <a:r>
              <a:rPr lang="en-US" dirty="0" err="1"/>
              <a:t>saja</a:t>
            </a:r>
            <a:r>
              <a:rPr lang="en-US" dirty="0"/>
              <a:t> (</a:t>
            </a:r>
            <a:r>
              <a:rPr lang="en-US" dirty="0" err="1"/>
              <a:t>dua</a:t>
            </a:r>
            <a:r>
              <a:rPr lang="en-US" dirty="0"/>
              <a:t> window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). Framework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Tao Framework juga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oleh orang-orang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sebatas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di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rubik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controller </a:t>
            </a:r>
            <a:r>
              <a:rPr lang="en-US" dirty="0" err="1"/>
              <a:t>pemutar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dan </a:t>
            </a:r>
            <a:r>
              <a:rPr lang="en-US" dirty="0" err="1"/>
              <a:t>kolomnya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357</Words>
  <Application>Microsoft Office PowerPoint</Application>
  <PresentationFormat>Widescreen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6</vt:lpstr>
      <vt:lpstr>Human resources slide 11</vt:lpstr>
      <vt:lpstr>Human resources slide 9</vt:lpstr>
      <vt:lpstr>Human resources slide 8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2018-11-28T07:42:16Z</dcterms:created>
  <dcterms:modified xsi:type="dcterms:W3CDTF">2018-11-28T08:14:22Z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