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65" r:id="rId4"/>
    <p:sldId id="264" r:id="rId5"/>
    <p:sldId id="257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F17-DDF7-4DF7-8EE1-722344A83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GALLERY WITH JAVA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9FE1-06DF-409E-9B51-17A754E3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3"/>
            <a:ext cx="8991600" cy="1645919"/>
          </a:xfrm>
        </p:spPr>
        <p:txBody>
          <a:bodyPr numCol="2" anchor="ctr">
            <a:normAutofit fontScale="92500"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</a:rPr>
              <a:t>Raditya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Prirahmadian</a:t>
            </a:r>
            <a:r>
              <a:rPr lang="en-US" sz="2400" dirty="0">
                <a:solidFill>
                  <a:schemeClr val="bg1"/>
                </a:solidFill>
              </a:rPr>
              <a:t> (140810160009)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Ilham </a:t>
            </a:r>
            <a:r>
              <a:rPr lang="en-US" sz="2400" dirty="0" err="1">
                <a:solidFill>
                  <a:schemeClr val="bg1"/>
                </a:solidFill>
              </a:rPr>
              <a:t>Kusuma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Aji</a:t>
            </a:r>
            <a:r>
              <a:rPr lang="en-US" sz="2400" dirty="0">
                <a:solidFill>
                  <a:schemeClr val="bg1"/>
                </a:solidFill>
              </a:rPr>
              <a:t> (140810160021)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Santo Joosten </a:t>
            </a:r>
            <a:r>
              <a:rPr lang="en-US" sz="2400" dirty="0" err="1">
                <a:solidFill>
                  <a:schemeClr val="bg1"/>
                </a:solidFill>
              </a:rPr>
              <a:t>Malau</a:t>
            </a:r>
            <a:r>
              <a:rPr lang="en-US" sz="2400" dirty="0">
                <a:solidFill>
                  <a:schemeClr val="bg1"/>
                </a:solidFill>
              </a:rPr>
              <a:t> (140810160035)</a:t>
            </a:r>
          </a:p>
          <a:p>
            <a:pPr algn="l"/>
            <a:r>
              <a:rPr lang="en-US" sz="2400" dirty="0" err="1">
                <a:solidFill>
                  <a:schemeClr val="bg1"/>
                </a:solidFill>
              </a:rPr>
              <a:t>Shofiyyah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Nadhiroh</a:t>
            </a:r>
            <a:r>
              <a:rPr lang="en-US" sz="2400" dirty="0">
                <a:solidFill>
                  <a:schemeClr val="bg1"/>
                </a:solidFill>
              </a:rPr>
              <a:t> (140810160057)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Patricia Joanne (140810160065)</a:t>
            </a:r>
          </a:p>
          <a:p>
            <a:pPr algn="l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904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AEBB-0044-4A4F-8D67-55DA21E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7A09-B2C8-47B0-88E4-8871C225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3915"/>
            <a:ext cx="7729728" cy="41123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/>
              <a:t>Galeri</a:t>
            </a:r>
            <a:r>
              <a:rPr lang="en-US" sz="2000" dirty="0"/>
              <a:t> Citra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b="1" dirty="0"/>
              <a:t>Image Gallery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Ciburuy</a:t>
            </a:r>
            <a:r>
              <a:rPr lang="en-US" sz="2000" dirty="0"/>
              <a:t> Desk. </a:t>
            </a:r>
            <a:r>
              <a:rPr lang="en-US" sz="2000" b="1" dirty="0" err="1"/>
              <a:t>Ciburuy</a:t>
            </a:r>
            <a:r>
              <a:rPr lang="en-US" sz="2000" b="1" dirty="0"/>
              <a:t> Desk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direktori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naskah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</a:t>
            </a:r>
            <a:r>
              <a:rPr lang="en-US" sz="2000" dirty="0" err="1"/>
              <a:t>kuno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memvisulisasikan</a:t>
            </a:r>
            <a:r>
              <a:rPr lang="en-US" sz="2000" dirty="0"/>
              <a:t> </a:t>
            </a:r>
            <a:r>
              <a:rPr lang="en-US" sz="2000" dirty="0" err="1"/>
              <a:t>naskah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</a:t>
            </a:r>
            <a:r>
              <a:rPr lang="en-US" sz="2000" dirty="0" err="1"/>
              <a:t>kuno</a:t>
            </a:r>
            <a:r>
              <a:rPr lang="en-US" sz="2000" dirty="0"/>
              <a:t>, </a:t>
            </a:r>
            <a:r>
              <a:rPr lang="en-US" sz="2000" dirty="0" err="1"/>
              <a:t>galeri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non </a:t>
            </a:r>
            <a:r>
              <a:rPr lang="en-US" sz="2000" dirty="0" err="1"/>
              <a:t>naskah</a:t>
            </a:r>
            <a:r>
              <a:rPr lang="en-US" sz="2000" dirty="0"/>
              <a:t>,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riset</a:t>
            </a:r>
            <a:r>
              <a:rPr lang="en-US" sz="2000" dirty="0"/>
              <a:t> situs </a:t>
            </a:r>
            <a:r>
              <a:rPr lang="en-US" sz="2000" dirty="0" err="1"/>
              <a:t>Ciburuy</a:t>
            </a:r>
            <a:r>
              <a:rPr lang="en-US" sz="2000" dirty="0"/>
              <a:t>, </a:t>
            </a:r>
            <a:r>
              <a:rPr lang="en-US" sz="2000" dirty="0" err="1"/>
              <a:t>permainan</a:t>
            </a:r>
            <a:r>
              <a:rPr lang="en-US" sz="2000" dirty="0"/>
              <a:t>, </a:t>
            </a:r>
            <a:r>
              <a:rPr lang="en-US" sz="2000" dirty="0" err="1"/>
              <a:t>transliterasi</a:t>
            </a:r>
            <a:r>
              <a:rPr lang="en-US" sz="2000" dirty="0"/>
              <a:t>, </a:t>
            </a:r>
            <a:r>
              <a:rPr lang="en-US" sz="2000" dirty="0" err="1"/>
              <a:t>indeksasi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pencari</a:t>
            </a:r>
            <a:r>
              <a:rPr lang="en-US" sz="2000" dirty="0"/>
              <a:t>. </a:t>
            </a:r>
            <a:r>
              <a:rPr lang="en-US" sz="2000" dirty="0" err="1"/>
              <a:t>Aplikasi</a:t>
            </a:r>
            <a:r>
              <a:rPr lang="en-US" sz="2000" dirty="0"/>
              <a:t> desktop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wujud</a:t>
            </a:r>
            <a:r>
              <a:rPr lang="en-US" sz="2000" dirty="0"/>
              <a:t> </a:t>
            </a:r>
            <a:r>
              <a:rPr lang="en-US" sz="2000" dirty="0" err="1"/>
              <a:t>pelestarian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 yang </a:t>
            </a:r>
            <a:r>
              <a:rPr lang="en-US" sz="2000" dirty="0" err="1"/>
              <a:t>dikhususkan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naskah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Situs </a:t>
            </a:r>
            <a:r>
              <a:rPr lang="en-US" sz="2000" dirty="0" err="1"/>
              <a:t>Ciburuy</a:t>
            </a:r>
            <a:r>
              <a:rPr lang="en-US" sz="2000" dirty="0"/>
              <a:t>.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(</a:t>
            </a:r>
            <a:r>
              <a:rPr lang="en-US" sz="2000" dirty="0" err="1"/>
              <a:t>kriptografi</a:t>
            </a:r>
            <a:r>
              <a:rPr lang="en-US" sz="2000" dirty="0"/>
              <a:t>), </a:t>
            </a:r>
            <a:r>
              <a:rPr lang="en-US" sz="2000" i="1" dirty="0"/>
              <a:t>fingerprint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eAuthentification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Image Gallery </a:t>
            </a:r>
            <a:r>
              <a:rPr lang="en-US" sz="2000" dirty="0"/>
              <a:t>yang kami </a:t>
            </a:r>
            <a:r>
              <a:rPr lang="en-US" sz="2000" dirty="0" err="1"/>
              <a:t>buat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jelajah</a:t>
            </a:r>
            <a:r>
              <a:rPr lang="en-US" sz="2000" dirty="0"/>
              <a:t> situs </a:t>
            </a:r>
            <a:r>
              <a:rPr lang="en-US" sz="2000" dirty="0" err="1"/>
              <a:t>Ciburuy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.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gambaran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situs </a:t>
            </a:r>
            <a:r>
              <a:rPr lang="en-US" sz="2000" dirty="0" err="1"/>
              <a:t>Ciburuy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sana</a:t>
            </a:r>
            <a:r>
              <a:rPr lang="en-US" sz="2000" dirty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368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06FC-D53D-463E-873C-7EE99D6E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PENERAPAN OOP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B79E6-B8C7-4AEC-93F8-9C288C9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GUI</a:t>
            </a:r>
          </a:p>
          <a:p>
            <a:pPr marL="0" indent="0" algn="ctr">
              <a:buNone/>
            </a:pPr>
            <a:r>
              <a:rPr lang="en-US" sz="3600" dirty="0"/>
              <a:t>Images</a:t>
            </a:r>
          </a:p>
          <a:p>
            <a:pPr marL="0" indent="0" algn="ctr">
              <a:buNone/>
            </a:pPr>
            <a:r>
              <a:rPr lang="en-US" sz="3600" dirty="0"/>
              <a:t>File</a:t>
            </a:r>
          </a:p>
          <a:p>
            <a:pPr marL="0" indent="0" algn="ctr">
              <a:buNone/>
            </a:pPr>
            <a:r>
              <a:rPr lang="en-US" sz="3600" dirty="0"/>
              <a:t>String List</a:t>
            </a:r>
          </a:p>
          <a:p>
            <a:pPr marL="0" indent="0" algn="ctr">
              <a:buNone/>
            </a:pPr>
            <a:r>
              <a:rPr lang="en-US" sz="3600" dirty="0"/>
              <a:t>Inheritance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501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7590-8E7E-46B0-8527-B0975FFC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SURVEY (30/11/17)</a:t>
            </a:r>
            <a:endParaRPr lang="id-ID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9533849-3E9D-41BC-916A-63D8161A40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5" y="2638425"/>
            <a:ext cx="4135033" cy="31019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097B7-89E4-4971-ACFE-5ECA54F783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59" y="2638425"/>
            <a:ext cx="413503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3408-827D-4FDC-A9AA-C6432FB2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D7B2-FAF2-467C-894C-2B798AC1A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ImgGallery</a:t>
            </a:r>
            <a:r>
              <a:rPr lang="en-US" dirty="0"/>
              <a:t> folder.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97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E0B-D5C3-4C76-AC36-06340FF4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37E27-F79E-4CDB-AB6A-0D516F86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7" y="2440884"/>
            <a:ext cx="3864864" cy="38911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2DA1F-BC4B-4250-8388-37183D237B78}"/>
              </a:ext>
            </a:extLst>
          </p:cNvPr>
          <p:cNvCxnSpPr/>
          <p:nvPr/>
        </p:nvCxnSpPr>
        <p:spPr>
          <a:xfrm>
            <a:off x="5817704" y="5950227"/>
            <a:ext cx="1921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4C6CB-2126-4DD1-8FA7-9B30699C2FB9}"/>
              </a:ext>
            </a:extLst>
          </p:cNvPr>
          <p:cNvSpPr txBox="1"/>
          <p:nvPr/>
        </p:nvSpPr>
        <p:spPr>
          <a:xfrm>
            <a:off x="7780881" y="3557777"/>
            <a:ext cx="38033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jLabel1 =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jLabel2 =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jButton1 </a:t>
            </a:r>
            <a:r>
              <a:rPr lang="en-US" sz="1600" dirty="0" err="1"/>
              <a:t>dan</a:t>
            </a:r>
            <a:r>
              <a:rPr lang="en-US" sz="1600" dirty="0"/>
              <a:t> jButton2 =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/</a:t>
            </a:r>
            <a:r>
              <a:rPr lang="en-US" sz="1600" dirty="0" err="1"/>
              <a:t>setelahnya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040C5-C5CA-4A58-B91A-3786BCE9088B}"/>
              </a:ext>
            </a:extLst>
          </p:cNvPr>
          <p:cNvSpPr/>
          <p:nvPr/>
        </p:nvSpPr>
        <p:spPr>
          <a:xfrm>
            <a:off x="2398643" y="2637183"/>
            <a:ext cx="3511827" cy="262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014B0-018C-4CE2-842F-C4D886D48E95}"/>
              </a:ext>
            </a:extLst>
          </p:cNvPr>
          <p:cNvCxnSpPr/>
          <p:nvPr/>
        </p:nvCxnSpPr>
        <p:spPr>
          <a:xfrm>
            <a:off x="5817704" y="3737114"/>
            <a:ext cx="1921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933115-A8A0-4DCE-AE14-0D57A429A475}"/>
              </a:ext>
            </a:extLst>
          </p:cNvPr>
          <p:cNvSpPr/>
          <p:nvPr/>
        </p:nvSpPr>
        <p:spPr>
          <a:xfrm>
            <a:off x="2407655" y="5382216"/>
            <a:ext cx="3511827" cy="282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154BE8-05DD-4F51-9746-B1F1305109EF}"/>
              </a:ext>
            </a:extLst>
          </p:cNvPr>
          <p:cNvCxnSpPr/>
          <p:nvPr/>
        </p:nvCxnSpPr>
        <p:spPr>
          <a:xfrm>
            <a:off x="5817704" y="5479775"/>
            <a:ext cx="1921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8645-C21D-4240-A708-C768CA18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APLIKASI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B67A6-97BD-4DB1-913B-D0AD4B38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2379848"/>
            <a:ext cx="3990975" cy="427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C202C-1261-4EAC-AC1F-F99FBA78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53958"/>
            <a:ext cx="8991600" cy="1645920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0390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IMAGE GALLERY WITH JAVA</vt:lpstr>
      <vt:lpstr>INTRO</vt:lpstr>
      <vt:lpstr>PENERAPAN OOP</vt:lpstr>
      <vt:lpstr>HASIL SURVEY (30/11/17)</vt:lpstr>
      <vt:lpstr>SOURCE CODE</vt:lpstr>
      <vt:lpstr>APP DESIGN</vt:lpstr>
      <vt:lpstr>OUTPUT APLIKASI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 WITH JAVA</dc:title>
  <dc:creator>Patricia Joanne</dc:creator>
  <cp:keywords>OOP KULIAH</cp:keywords>
  <cp:lastModifiedBy>Patricia Joanne</cp:lastModifiedBy>
  <cp:revision>6</cp:revision>
  <dcterms:created xsi:type="dcterms:W3CDTF">2017-12-13T08:44:14Z</dcterms:created>
  <dcterms:modified xsi:type="dcterms:W3CDTF">2017-12-14T17:13:43Z</dcterms:modified>
</cp:coreProperties>
</file>