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0" r:id="rId3"/>
    <p:sldId id="271" r:id="rId4"/>
    <p:sldId id="272" r:id="rId5"/>
    <p:sldId id="258" r:id="rId6"/>
    <p:sldId id="257" r:id="rId7"/>
    <p:sldId id="260" r:id="rId8"/>
    <p:sldId id="263" r:id="rId9"/>
    <p:sldId id="264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FDD29A-9D63-4943-9896-8E02FD56E54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3EEE42-463E-4510-A71D-5EAD17505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29A-9D63-4943-9896-8E02FD56E54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EE42-463E-4510-A71D-5EAD17505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1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FDD29A-9D63-4943-9896-8E02FD56E54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3EEE42-463E-4510-A71D-5EAD17505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8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29A-9D63-4943-9896-8E02FD56E54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13EEE42-463E-4510-A71D-5EAD17505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FDD29A-9D63-4943-9896-8E02FD56E54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3EEE42-463E-4510-A71D-5EAD17505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3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29A-9D63-4943-9896-8E02FD56E54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EE42-463E-4510-A71D-5EAD17505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3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29A-9D63-4943-9896-8E02FD56E54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EE42-463E-4510-A71D-5EAD17505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5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29A-9D63-4943-9896-8E02FD56E54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EE42-463E-4510-A71D-5EAD17505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29A-9D63-4943-9896-8E02FD56E54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EE42-463E-4510-A71D-5EAD17505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0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FDD29A-9D63-4943-9896-8E02FD56E54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3EEE42-463E-4510-A71D-5EAD17505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5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29A-9D63-4943-9896-8E02FD56E54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EE42-463E-4510-A71D-5EAD17505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3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FDD29A-9D63-4943-9896-8E02FD56E54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13EEE42-463E-4510-A71D-5EAD175057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484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pad.ac.id/fakultas/ilmu-buday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gallery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1" y="3429000"/>
            <a:ext cx="10993546" cy="2613991"/>
          </a:xfrm>
        </p:spPr>
        <p:txBody>
          <a:bodyPr>
            <a:normAutofit/>
          </a:bodyPr>
          <a:lstStyle/>
          <a:p>
            <a:pPr algn="r"/>
            <a:r>
              <a:rPr lang="en-US" sz="2000" dirty="0" err="1">
                <a:solidFill>
                  <a:schemeClr val="bg1"/>
                </a:solidFill>
              </a:rPr>
              <a:t>Raditya</a:t>
            </a:r>
            <a:r>
              <a:rPr lang="en-US" sz="2000" dirty="0">
                <a:solidFill>
                  <a:schemeClr val="bg1"/>
                </a:solidFill>
              </a:rPr>
              <a:t> PRIRAHMADIAN		(140810160009)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Ilham </a:t>
            </a:r>
            <a:r>
              <a:rPr lang="en-US" sz="2000" dirty="0" err="1">
                <a:solidFill>
                  <a:schemeClr val="bg1"/>
                </a:solidFill>
              </a:rPr>
              <a:t>Kusuma</a:t>
            </a:r>
            <a:r>
              <a:rPr lang="en-US" sz="2000" dirty="0">
                <a:solidFill>
                  <a:schemeClr val="bg1"/>
                </a:solidFill>
              </a:rPr>
              <a:t> AJI				(140810160021)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Santo JOOSTEN </a:t>
            </a:r>
            <a:r>
              <a:rPr lang="en-US" sz="2000" dirty="0" err="1">
                <a:solidFill>
                  <a:schemeClr val="bg1"/>
                </a:solidFill>
              </a:rPr>
              <a:t>Malau</a:t>
            </a:r>
            <a:r>
              <a:rPr lang="en-US" sz="2000" dirty="0">
                <a:solidFill>
                  <a:schemeClr val="bg1"/>
                </a:solidFill>
              </a:rPr>
              <a:t>		(140810160035)</a:t>
            </a:r>
          </a:p>
          <a:p>
            <a:pPr algn="r"/>
            <a:r>
              <a:rPr lang="en-US" sz="2000" dirty="0" err="1">
                <a:solidFill>
                  <a:schemeClr val="bg1"/>
                </a:solidFill>
              </a:rPr>
              <a:t>Shofiyyah</a:t>
            </a:r>
            <a:r>
              <a:rPr lang="en-US" sz="2000" dirty="0">
                <a:solidFill>
                  <a:schemeClr val="bg1"/>
                </a:solidFill>
              </a:rPr>
              <a:t> NADHIROH			(140810160057)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Patricia Joanne				(140810160065)</a:t>
            </a:r>
          </a:p>
        </p:txBody>
      </p:sp>
    </p:spTree>
    <p:extLst>
      <p:ext uri="{BB962C8B-B14F-4D97-AF65-F5344CB8AC3E}">
        <p14:creationId xmlns:p14="http://schemas.microsoft.com/office/powerpoint/2010/main" val="27605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KRITIK DAN SARAN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58843"/>
          </a:xfrm>
        </p:spPr>
        <p:txBody>
          <a:bodyPr>
            <a:normAutofit/>
          </a:bodyPr>
          <a:lstStyle/>
          <a:p>
            <a:r>
              <a:rPr lang="en-US" dirty="0"/>
              <a:t>Mutiara </a:t>
            </a:r>
            <a:r>
              <a:rPr lang="en-US" dirty="0" err="1"/>
              <a:t>Razak</a:t>
            </a:r>
            <a:r>
              <a:rPr lang="en-US" dirty="0"/>
              <a:t> </a:t>
            </a:r>
            <a:r>
              <a:rPr lang="en-US" dirty="0" err="1"/>
              <a:t>Sugeha</a:t>
            </a:r>
            <a:r>
              <a:rPr lang="en-US" dirty="0"/>
              <a:t> - 140210160037</a:t>
            </a:r>
          </a:p>
          <a:p>
            <a:pPr lvl="1"/>
            <a:r>
              <a:rPr lang="en-US" dirty="0" err="1"/>
              <a:t>Kritik</a:t>
            </a:r>
            <a:r>
              <a:rPr lang="en-US" dirty="0"/>
              <a:t> :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Saran : Paling di explore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Sundanya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Deafany</a:t>
            </a:r>
            <a:r>
              <a:rPr lang="en-US" dirty="0"/>
              <a:t> </a:t>
            </a:r>
            <a:r>
              <a:rPr lang="en-US" dirty="0" err="1"/>
              <a:t>Nisrina</a:t>
            </a:r>
            <a:r>
              <a:rPr lang="en-US" dirty="0"/>
              <a:t> </a:t>
            </a:r>
            <a:r>
              <a:rPr lang="en-US" dirty="0" err="1"/>
              <a:t>Ulayya</a:t>
            </a:r>
            <a:r>
              <a:rPr lang="en-US" dirty="0"/>
              <a:t> - 140210160001</a:t>
            </a:r>
          </a:p>
          <a:p>
            <a:pPr lvl="1"/>
            <a:r>
              <a:rPr lang="en-US" dirty="0" err="1"/>
              <a:t>Kritik</a:t>
            </a:r>
            <a:r>
              <a:rPr lang="en-US" dirty="0"/>
              <a:t> :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salah di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aksara</a:t>
            </a:r>
            <a:r>
              <a:rPr lang="en-US" dirty="0"/>
              <a:t> </a:t>
            </a:r>
            <a:r>
              <a:rPr lang="en-US" dirty="0" err="1"/>
              <a:t>Sundanya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Saran :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explore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Sunda</a:t>
            </a:r>
            <a:r>
              <a:rPr lang="en-US" dirty="0"/>
              <a:t> 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miss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Aldina</a:t>
            </a:r>
            <a:r>
              <a:rPr lang="en-US" dirty="0"/>
              <a:t> </a:t>
            </a:r>
            <a:r>
              <a:rPr lang="en-US" dirty="0" err="1"/>
              <a:t>Amalian</a:t>
            </a:r>
            <a:r>
              <a:rPr lang="en-US" dirty="0"/>
              <a:t> - 140210160075</a:t>
            </a:r>
          </a:p>
          <a:p>
            <a:pPr lvl="1"/>
            <a:r>
              <a:rPr lang="en-US" dirty="0" err="1"/>
              <a:t>Kritik</a:t>
            </a:r>
            <a:r>
              <a:rPr lang="en-US" dirty="0"/>
              <a:t> 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keren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Saran : Paling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ditambahin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gitu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mejelaskan</a:t>
            </a:r>
            <a:r>
              <a:rPr lang="en-US" dirty="0"/>
              <a:t> </a:t>
            </a:r>
            <a:r>
              <a:rPr lang="en-US" dirty="0" err="1"/>
              <a:t>deskripsinya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7FE0CA-3A50-4B32-94CA-BB2826BF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68312"/>
            <a:ext cx="10908443" cy="689514"/>
          </a:xfrm>
        </p:spPr>
        <p:txBody>
          <a:bodyPr>
            <a:noAutofit/>
          </a:bodyPr>
          <a:lstStyle/>
          <a:p>
            <a:pPr algn="r"/>
            <a:r>
              <a:rPr lang="en-US" sz="6600" dirty="0">
                <a:solidFill>
                  <a:schemeClr val="bg1"/>
                </a:solidFill>
              </a:rPr>
              <a:t>TERIMA KASIH!!!</a:t>
            </a:r>
            <a:endParaRPr lang="id-ID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30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9E58-E7A9-4B02-9064-FAF05D0D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ADE5D7-4572-4D1D-A7A2-F3FD5DAAE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45819"/>
            <a:ext cx="7258050" cy="4010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4499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D4FC0B-B95C-49D8-97F6-78D18A0076D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69841" y="1109040"/>
            <a:ext cx="5406888" cy="50947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3CA4ED-5006-4A7C-96C0-BC886238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73" y="1109040"/>
            <a:ext cx="5151863" cy="26276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152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F80A-53BC-4677-A7E7-24274FF9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HASIL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A2C285-FB16-49AC-85A2-4D3116372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37" y="2126975"/>
            <a:ext cx="3715152" cy="4022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C09E60-3731-4DB9-B8AB-AEE5DA2B6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859" y="2126975"/>
            <a:ext cx="3715153" cy="4056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2A0F75-EA3F-40B7-8370-2022B1420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174" y="2126975"/>
            <a:ext cx="3738265" cy="405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4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survey Dari </a:t>
            </a:r>
            <a:r>
              <a:rPr lang="en-US" dirty="0" err="1"/>
              <a:t>sastra</a:t>
            </a:r>
            <a:r>
              <a:rPr lang="en-US" dirty="0"/>
              <a:t> </a:t>
            </a:r>
            <a:r>
              <a:rPr lang="en-US" dirty="0" err="1"/>
              <a:t>sunda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95" y="2181225"/>
            <a:ext cx="4903210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4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KRITIK DAN SARAN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Reno </a:t>
            </a:r>
            <a:r>
              <a:rPr lang="en-US" dirty="0" err="1"/>
              <a:t>Hendrian</a:t>
            </a:r>
            <a:r>
              <a:rPr lang="en-US" dirty="0"/>
              <a:t> - 180210150043</a:t>
            </a:r>
          </a:p>
          <a:p>
            <a:pPr lvl="1"/>
            <a:r>
              <a:rPr lang="en-US" dirty="0" err="1"/>
              <a:t>Kritik</a:t>
            </a:r>
            <a:r>
              <a:rPr lang="en-US" dirty="0"/>
              <a:t> : </a:t>
            </a:r>
            <a:r>
              <a:rPr lang="en-US" dirty="0" err="1"/>
              <a:t>Lebih</a:t>
            </a:r>
            <a:r>
              <a:rPr lang="en-US" dirty="0"/>
              <a:t> detail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aksaranya</a:t>
            </a:r>
            <a:endParaRPr lang="en-US" dirty="0"/>
          </a:p>
          <a:p>
            <a:pPr lvl="1"/>
            <a:r>
              <a:rPr lang="en-US" dirty="0"/>
              <a:t>Saran : </a:t>
            </a:r>
            <a:r>
              <a:rPr lang="en-US" dirty="0" err="1"/>
              <a:t>aksara</a:t>
            </a:r>
            <a:r>
              <a:rPr lang="en-US" dirty="0"/>
              <a:t> </a:t>
            </a:r>
            <a:r>
              <a:rPr lang="en-US" dirty="0" err="1"/>
              <a:t>sunda</a:t>
            </a:r>
            <a:r>
              <a:rPr lang="en-US" dirty="0"/>
              <a:t> online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>
                <a:hlinkClick r:id="rId2"/>
              </a:rPr>
              <a:t>www.unpad.ac.id/fakultas/ilmu-budaya/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M. </a:t>
            </a:r>
            <a:r>
              <a:rPr lang="en-US" dirty="0" err="1"/>
              <a:t>Fajar</a:t>
            </a:r>
            <a:r>
              <a:rPr lang="en-US" dirty="0"/>
              <a:t> - 180210150030</a:t>
            </a:r>
          </a:p>
          <a:p>
            <a:pPr lvl="1"/>
            <a:r>
              <a:rPr lang="en-US" dirty="0" err="1"/>
              <a:t>Kritik</a:t>
            </a:r>
            <a:r>
              <a:rPr lang="en-US" dirty="0"/>
              <a:t> :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tampilannya</a:t>
            </a:r>
            <a:r>
              <a:rPr lang="en-US" dirty="0"/>
              <a:t>,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diperbaiki</a:t>
            </a:r>
            <a:endParaRPr lang="en-US" dirty="0"/>
          </a:p>
          <a:p>
            <a:pPr lvl="1"/>
            <a:r>
              <a:rPr lang="en-US" dirty="0"/>
              <a:t>Saran : </a:t>
            </a:r>
            <a:r>
              <a:rPr lang="en-US" dirty="0" err="1"/>
              <a:t>Kembangkan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aja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pamnass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9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KRITIK DAN SARAN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52826"/>
          </a:xfrm>
        </p:spPr>
        <p:txBody>
          <a:bodyPr>
            <a:normAutofit/>
          </a:bodyPr>
          <a:lstStyle/>
          <a:p>
            <a:r>
              <a:rPr lang="en-US" dirty="0"/>
              <a:t>Dani </a:t>
            </a:r>
            <a:r>
              <a:rPr lang="en-US" dirty="0" err="1"/>
              <a:t>Afdiansyah</a:t>
            </a:r>
            <a:r>
              <a:rPr lang="en-US" dirty="0"/>
              <a:t> - 180210150058</a:t>
            </a:r>
          </a:p>
          <a:p>
            <a:pPr lvl="1"/>
            <a:r>
              <a:rPr lang="en-US" dirty="0" err="1"/>
              <a:t>Kritik</a:t>
            </a:r>
            <a:r>
              <a:rPr lang="en-US" dirty="0"/>
              <a:t> :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aksara</a:t>
            </a:r>
            <a:r>
              <a:rPr lang="en-US" dirty="0"/>
              <a:t> </a:t>
            </a:r>
            <a:r>
              <a:rPr lang="en-US" dirty="0" err="1"/>
              <a:t>sundanya</a:t>
            </a:r>
            <a:endParaRPr lang="en-US" dirty="0"/>
          </a:p>
          <a:p>
            <a:pPr lvl="1"/>
            <a:r>
              <a:rPr lang="en-US" dirty="0"/>
              <a:t>Saran : </a:t>
            </a:r>
            <a:r>
              <a:rPr lang="en-US" dirty="0" err="1"/>
              <a:t>Pelajari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pahami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aksara</a:t>
            </a:r>
            <a:r>
              <a:rPr lang="en-US" dirty="0"/>
              <a:t> </a:t>
            </a:r>
            <a:r>
              <a:rPr lang="en-US" dirty="0" err="1"/>
              <a:t>sunda</a:t>
            </a:r>
            <a:r>
              <a:rPr lang="en-US" dirty="0"/>
              <a:t> &amp; </a:t>
            </a:r>
            <a:r>
              <a:rPr lang="en-US" dirty="0" err="1"/>
              <a:t>vokalisasinya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Imanudin</a:t>
            </a:r>
            <a:r>
              <a:rPr lang="en-US" dirty="0"/>
              <a:t> A - 180210160054</a:t>
            </a:r>
          </a:p>
          <a:p>
            <a:pPr lvl="1"/>
            <a:r>
              <a:rPr lang="en-US" dirty="0" err="1"/>
              <a:t>Kritik</a:t>
            </a:r>
            <a:r>
              <a:rPr lang="en-US" dirty="0"/>
              <a:t> : </a:t>
            </a:r>
            <a:r>
              <a:rPr lang="en-US" dirty="0" err="1"/>
              <a:t>Kembangkan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tampilannya</a:t>
            </a:r>
            <a:r>
              <a:rPr lang="en-US" dirty="0"/>
              <a:t>, agar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kesan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orang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tertarik</a:t>
            </a:r>
            <a:endParaRPr lang="en-US" dirty="0"/>
          </a:p>
          <a:p>
            <a:pPr lvl="1"/>
            <a:r>
              <a:rPr lang="en-US" dirty="0"/>
              <a:t>Saran :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lengkapi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aksaranya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juga 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kekeliruan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Faruq S Rahman - 180210140083</a:t>
            </a:r>
          </a:p>
          <a:p>
            <a:pPr lvl="1"/>
            <a:r>
              <a:rPr lang="en-US" dirty="0" err="1"/>
              <a:t>Kritik</a:t>
            </a:r>
            <a:r>
              <a:rPr lang="en-US" dirty="0"/>
              <a:t> :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mendetail</a:t>
            </a:r>
            <a:endParaRPr lang="en-US" dirty="0"/>
          </a:p>
          <a:p>
            <a:pPr lvl="1"/>
            <a:r>
              <a:rPr lang="en-US" dirty="0"/>
              <a:t>Saran : Beri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sentuhan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aksara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perdalam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aksaranya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1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survey Dari non </a:t>
            </a:r>
            <a:r>
              <a:rPr lang="en-US" dirty="0" err="1"/>
              <a:t>sastra</a:t>
            </a:r>
            <a:r>
              <a:rPr lang="en-US" dirty="0"/>
              <a:t> </a:t>
            </a:r>
            <a:r>
              <a:rPr lang="en-US" dirty="0" err="1"/>
              <a:t>sunda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95" y="2181225"/>
            <a:ext cx="4903210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4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KRITIK DAN SARAN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Aulia</a:t>
            </a:r>
            <a:r>
              <a:rPr lang="en-US" dirty="0"/>
              <a:t> </a:t>
            </a:r>
            <a:r>
              <a:rPr lang="en-US" dirty="0" err="1"/>
              <a:t>Puteri</a:t>
            </a:r>
            <a:r>
              <a:rPr lang="en-US" dirty="0"/>
              <a:t> </a:t>
            </a:r>
            <a:r>
              <a:rPr lang="en-US" dirty="0" err="1"/>
              <a:t>Farhandina</a:t>
            </a:r>
            <a:r>
              <a:rPr lang="en-US" dirty="0"/>
              <a:t> - 140210160021</a:t>
            </a:r>
          </a:p>
          <a:p>
            <a:pPr lvl="1"/>
            <a:r>
              <a:rPr lang="en-US" dirty="0" err="1"/>
              <a:t>Kritik</a:t>
            </a:r>
            <a:r>
              <a:rPr lang="en-US" dirty="0"/>
              <a:t> :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tampilannya</a:t>
            </a:r>
            <a:endParaRPr lang="en-US" dirty="0"/>
          </a:p>
          <a:p>
            <a:pPr lvl="1"/>
            <a:r>
              <a:rPr lang="en-US" dirty="0"/>
              <a:t>Saran : </a:t>
            </a:r>
            <a:r>
              <a:rPr lang="en-US" dirty="0" err="1"/>
              <a:t>Tampilannya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agar orang yang </a:t>
            </a:r>
            <a:r>
              <a:rPr lang="en-US" dirty="0" err="1"/>
              <a:t>melihatnya</a:t>
            </a:r>
            <a:r>
              <a:rPr lang="en-US" dirty="0"/>
              <a:t> 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gallerynya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Dzamar</a:t>
            </a:r>
            <a:r>
              <a:rPr lang="en-US" dirty="0"/>
              <a:t> </a:t>
            </a:r>
            <a:r>
              <a:rPr lang="en-US" dirty="0" err="1"/>
              <a:t>Ashima</a:t>
            </a:r>
            <a:r>
              <a:rPr lang="en-US" dirty="0"/>
              <a:t> </a:t>
            </a:r>
            <a:r>
              <a:rPr lang="en-US" dirty="0" err="1"/>
              <a:t>Sikumbang</a:t>
            </a:r>
            <a:r>
              <a:rPr lang="en-US" dirty="0"/>
              <a:t> - 140210160101</a:t>
            </a:r>
          </a:p>
          <a:p>
            <a:pPr lvl="1"/>
            <a:r>
              <a:rPr lang="en-US" dirty="0" err="1"/>
              <a:t>Kritik</a:t>
            </a:r>
            <a:r>
              <a:rPr lang="en-US" dirty="0"/>
              <a:t> : Tata </a:t>
            </a:r>
            <a:r>
              <a:rPr lang="en-US" dirty="0" err="1"/>
              <a:t>letaknya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rapih</a:t>
            </a:r>
            <a:endParaRPr lang="en-US" dirty="0"/>
          </a:p>
          <a:p>
            <a:pPr lvl="1"/>
            <a:r>
              <a:rPr lang="en-US" dirty="0"/>
              <a:t>Saran : </a:t>
            </a:r>
            <a:r>
              <a:rPr lang="en-US" dirty="0" err="1"/>
              <a:t>Tombolnya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gitu</a:t>
            </a:r>
            <a:r>
              <a:rPr lang="en-US" dirty="0"/>
              <a:t>. Dan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monoton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28029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66</TotalTime>
  <Words>316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</vt:lpstr>
      <vt:lpstr>Image gallery with java</vt:lpstr>
      <vt:lpstr>Source code</vt:lpstr>
      <vt:lpstr>PowerPoint Presentation</vt:lpstr>
      <vt:lpstr>SCREENSHOT HASIL</vt:lpstr>
      <vt:lpstr>Hasil survey Dari sastra sunda</vt:lpstr>
      <vt:lpstr>KRITIK DAN SARAN</vt:lpstr>
      <vt:lpstr>KRITIK DAN SARAN</vt:lpstr>
      <vt:lpstr>Hasil survey Dari non sastra sunda</vt:lpstr>
      <vt:lpstr>KRITIK DAN SARAN</vt:lpstr>
      <vt:lpstr>KRITIK DAN SARAN</vt:lpstr>
      <vt:lpstr>TERIMA KASIH!!!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Gallery image</dc:title>
  <dc:creator>Santo Joosten</dc:creator>
  <cp:lastModifiedBy>Patricia Joanne</cp:lastModifiedBy>
  <cp:revision>8</cp:revision>
  <dcterms:created xsi:type="dcterms:W3CDTF">2017-11-30T12:17:10Z</dcterms:created>
  <dcterms:modified xsi:type="dcterms:W3CDTF">2017-11-30T15:07:47Z</dcterms:modified>
</cp:coreProperties>
</file>