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48B"/>
    <a:srgbClr val="FB8B24"/>
    <a:srgbClr val="3B3745"/>
    <a:srgbClr val="FEF4AF"/>
    <a:srgbClr val="623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50" d="100"/>
          <a:sy n="50" d="100"/>
        </p:scale>
        <p:origin x="75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3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74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28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20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821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50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97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46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06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01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3F03-7316-4874-935C-E685460FEACC}" type="datetimeFigureOut">
              <a:rPr lang="id-ID" smtClean="0"/>
              <a:t>14/06/2019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5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70" y="550425"/>
            <a:ext cx="3410801" cy="1814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06" y="3174184"/>
            <a:ext cx="1718087" cy="17180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28" y="3174184"/>
            <a:ext cx="1718087" cy="17180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67" y="3159913"/>
            <a:ext cx="1718087" cy="17180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73055" y="2531610"/>
            <a:ext cx="232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3D348B"/>
                </a:solidFill>
                <a:latin typeface="+mj-lt"/>
              </a:rPr>
              <a:t>Tim Pengembang</a:t>
            </a:r>
            <a:endParaRPr lang="id-ID" sz="2400" b="1" dirty="0">
              <a:solidFill>
                <a:srgbClr val="3D348B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338" y="5044638"/>
            <a:ext cx="8191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3D348B"/>
                </a:solidFill>
                <a:latin typeface="+mj-lt"/>
              </a:rPr>
              <a:t>             M. Raihan A.	            M. Rifqy A. A. 		Patricia J.</a:t>
            </a:r>
          </a:p>
          <a:p>
            <a:r>
              <a:rPr lang="id-ID" sz="2400" b="1" dirty="0">
                <a:solidFill>
                  <a:srgbClr val="3D348B"/>
                </a:solidFill>
                <a:latin typeface="+mj-lt"/>
              </a:rPr>
              <a:t> </a:t>
            </a:r>
            <a:r>
              <a:rPr lang="id-ID" sz="2400" b="1" dirty="0" smtClean="0">
                <a:solidFill>
                  <a:srgbClr val="3D348B"/>
                </a:solidFill>
                <a:latin typeface="+mj-lt"/>
              </a:rPr>
              <a:t>         140810160013	           14018160055	         140810160065</a:t>
            </a:r>
            <a:endParaRPr lang="id-ID" sz="2400" b="1" dirty="0">
              <a:solidFill>
                <a:srgbClr val="3D348B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3055" y="3105646"/>
            <a:ext cx="27094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smtClean="0">
                <a:solidFill>
                  <a:srgbClr val="3D348B"/>
                </a:solidFill>
                <a:latin typeface="+mj-lt"/>
              </a:rPr>
              <a:t>Tim Pembimbing</a:t>
            </a:r>
          </a:p>
          <a:p>
            <a:pPr algn="ctr"/>
            <a:endParaRPr lang="id-ID" sz="2400" b="1" dirty="0">
              <a:solidFill>
                <a:srgbClr val="3D348B"/>
              </a:solidFill>
              <a:latin typeface="+mj-lt"/>
            </a:endParaRPr>
          </a:p>
          <a:p>
            <a:pPr algn="ctr"/>
            <a:r>
              <a:rPr lang="id-ID" sz="2400" b="1" dirty="0">
                <a:solidFill>
                  <a:srgbClr val="3D348B"/>
                </a:solidFill>
                <a:latin typeface="+mj-lt"/>
              </a:rPr>
              <a:t>Erick Paulus, M.Kom.</a:t>
            </a:r>
          </a:p>
          <a:p>
            <a:pPr algn="ctr"/>
            <a:r>
              <a:rPr lang="id-ID" sz="2400" b="1" dirty="0">
                <a:solidFill>
                  <a:srgbClr val="3D348B"/>
                </a:solidFill>
                <a:latin typeface="+mj-lt"/>
              </a:rPr>
              <a:t>Adi Purnama</a:t>
            </a:r>
          </a:p>
          <a:p>
            <a:pPr algn="ctr"/>
            <a:r>
              <a:rPr lang="id-ID" sz="2400" b="1" dirty="0">
                <a:solidFill>
                  <a:srgbClr val="3D348B"/>
                </a:solidFill>
                <a:latin typeface="+mj-lt"/>
              </a:rPr>
              <a:t>Cipto Tri Utomo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70" y="2285889"/>
            <a:ext cx="3410801" cy="18145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13" y="497507"/>
            <a:ext cx="5158436" cy="515843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 rot="16200000" flipH="1" flipV="1">
            <a:off x="-269320" y="571466"/>
            <a:ext cx="14624865" cy="762000"/>
          </a:xfrm>
          <a:prstGeom prst="rect">
            <a:avLst/>
          </a:prstGeom>
          <a:solidFill>
            <a:srgbClr val="623EEA"/>
          </a:solidFill>
          <a:ln>
            <a:solidFill>
              <a:srgbClr val="62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 rot="16200000" flipH="1" flipV="1">
            <a:off x="-417799" y="422988"/>
            <a:ext cx="14018242" cy="762000"/>
          </a:xfrm>
          <a:prstGeom prst="rect">
            <a:avLst/>
          </a:prstGeom>
          <a:solidFill>
            <a:srgbClr val="3B3745"/>
          </a:solidFill>
          <a:ln>
            <a:solidFill>
              <a:srgbClr val="3B3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328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xit" presetSubtype="4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xit" presetSubtype="4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2.77556E-17 L 1.45833E-6 0.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49" presetClass="exit" presetSubtype="0" ac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49" presetClass="exit" presetSubtype="0" ac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0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8" grpId="0"/>
      <p:bldP spid="18" grpId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2019-06-14T14:07:38Z</dcterms:created>
  <dcterms:modified xsi:type="dcterms:W3CDTF">2019-06-14T15:47:01Z</dcterms:modified>
</cp:coreProperties>
</file>