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48B"/>
    <a:srgbClr val="FB8B24"/>
    <a:srgbClr val="3B3745"/>
    <a:srgbClr val="FEF4AF"/>
    <a:srgbClr val="623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3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74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281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0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821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50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97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46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06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01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3F03-7316-4874-935C-E685460FEACC}" type="datetimeFigureOut">
              <a:rPr lang="id-ID" smtClean="0"/>
              <a:t>15/06/2019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C619-8F3C-4DCB-9A49-5A71733B2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0447" y="-1518122"/>
            <a:ext cx="12419047" cy="1304762"/>
          </a:xfrm>
          <a:prstGeom prst="rect">
            <a:avLst/>
          </a:prstGeom>
          <a:solidFill>
            <a:srgbClr val="FEF4AF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13" y="497507"/>
            <a:ext cx="5158436" cy="515843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040336" y="1110996"/>
            <a:ext cx="3550458" cy="3550458"/>
          </a:xfrm>
          <a:prstGeom prst="ellipse">
            <a:avLst/>
          </a:prstGeom>
          <a:solidFill>
            <a:srgbClr val="FB8B24"/>
          </a:solidFill>
          <a:ln>
            <a:solidFill>
              <a:srgbClr val="FB8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6472348" y="1562786"/>
            <a:ext cx="47227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dirty="0">
                <a:solidFill>
                  <a:srgbClr val="3D348B"/>
                </a:solidFill>
                <a:latin typeface="OneDirection" panose="02000603000000000000" pitchFamily="2" charset="0"/>
              </a:rPr>
              <a:t>ONICA</a:t>
            </a:r>
            <a:endParaRPr lang="id-ID" sz="1600" dirty="0">
              <a:solidFill>
                <a:srgbClr val="3D348B"/>
              </a:solidFill>
              <a:latin typeface="OneDirection" panose="02000603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60532" y="1562786"/>
            <a:ext cx="1715534" cy="2646878"/>
            <a:chOff x="4960532" y="2400986"/>
            <a:chExt cx="1715534" cy="2646878"/>
          </a:xfrm>
        </p:grpSpPr>
        <p:sp>
          <p:nvSpPr>
            <p:cNvPr id="11" name="Oval 10"/>
            <p:cNvSpPr/>
            <p:nvPr/>
          </p:nvSpPr>
          <p:spPr>
            <a:xfrm>
              <a:off x="5208182" y="2700159"/>
              <a:ext cx="1214766" cy="1214766"/>
            </a:xfrm>
            <a:prstGeom prst="ellipse">
              <a:avLst/>
            </a:prstGeom>
            <a:solidFill>
              <a:srgbClr val="FB8B24"/>
            </a:solidFill>
            <a:ln>
              <a:solidFill>
                <a:srgbClr val="FB8B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60532" y="2400986"/>
              <a:ext cx="171553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600" dirty="0">
                  <a:solidFill>
                    <a:srgbClr val="3D348B"/>
                  </a:solidFill>
                  <a:latin typeface="OneDirection" panose="02000603000000000000" pitchFamily="2" charset="0"/>
                </a:rPr>
                <a:t>M</a:t>
              </a:r>
              <a:endParaRPr lang="id-ID" sz="1600" dirty="0">
                <a:solidFill>
                  <a:srgbClr val="3D348B"/>
                </a:solidFill>
                <a:latin typeface="OneDirection" panose="02000603000000000000" pitchFamily="2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60531" y="1562786"/>
            <a:ext cx="62536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dirty="0">
                <a:solidFill>
                  <a:srgbClr val="3D348B"/>
                </a:solidFill>
                <a:latin typeface="OneDirection" panose="02000603000000000000" pitchFamily="2" charset="0"/>
              </a:rPr>
              <a:t>MONICA</a:t>
            </a:r>
            <a:endParaRPr lang="id-ID" sz="1600" dirty="0">
              <a:solidFill>
                <a:srgbClr val="3D348B"/>
              </a:solidFill>
              <a:latin typeface="OneDirection" panose="020006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1165" y="4589525"/>
            <a:ext cx="536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3D348B"/>
                </a:solidFill>
                <a:latin typeface="OneDirection" panose="02000603000000000000" pitchFamily="2" charset="0"/>
              </a:rPr>
              <a:t>Monitoring Committee App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-1214326" y="5681010"/>
            <a:ext cx="14835075" cy="1213790"/>
            <a:chOff x="-1214326" y="5604810"/>
            <a:chExt cx="14835075" cy="1213790"/>
          </a:xfrm>
        </p:grpSpPr>
        <p:sp>
          <p:nvSpPr>
            <p:cNvPr id="17" name="Rectangle 16"/>
            <p:cNvSpPr/>
            <p:nvPr/>
          </p:nvSpPr>
          <p:spPr>
            <a:xfrm>
              <a:off x="-1004116" y="5604810"/>
              <a:ext cx="14624865" cy="762000"/>
            </a:xfrm>
            <a:prstGeom prst="rect">
              <a:avLst/>
            </a:prstGeom>
            <a:solidFill>
              <a:srgbClr val="623EEA"/>
            </a:solidFill>
            <a:ln>
              <a:solidFill>
                <a:srgbClr val="623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214326" y="6056600"/>
              <a:ext cx="14018242" cy="762000"/>
            </a:xfrm>
            <a:prstGeom prst="rect">
              <a:avLst/>
            </a:prstGeom>
            <a:solidFill>
              <a:srgbClr val="3B3745"/>
            </a:solidFill>
            <a:ln>
              <a:solidFill>
                <a:srgbClr val="3B3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492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xit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0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18007 -3.33333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18633 -3.33333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0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95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4" grpId="0"/>
      <p:bldP spid="14" grpId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3063426" y="5681010"/>
            <a:ext cx="14835075" cy="1213790"/>
            <a:chOff x="-1214326" y="5604810"/>
            <a:chExt cx="14835075" cy="1213790"/>
          </a:xfrm>
        </p:grpSpPr>
        <p:sp>
          <p:nvSpPr>
            <p:cNvPr id="15" name="Rectangle 14"/>
            <p:cNvSpPr/>
            <p:nvPr/>
          </p:nvSpPr>
          <p:spPr>
            <a:xfrm>
              <a:off x="-1004116" y="5604810"/>
              <a:ext cx="14624865" cy="762000"/>
            </a:xfrm>
            <a:prstGeom prst="rect">
              <a:avLst/>
            </a:prstGeom>
            <a:solidFill>
              <a:srgbClr val="623EEA"/>
            </a:solidFill>
            <a:ln>
              <a:solidFill>
                <a:srgbClr val="623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214326" y="6056600"/>
              <a:ext cx="14018242" cy="762000"/>
            </a:xfrm>
            <a:prstGeom prst="rect">
              <a:avLst/>
            </a:prstGeom>
            <a:solidFill>
              <a:srgbClr val="3B3745"/>
            </a:solidFill>
            <a:ln>
              <a:solidFill>
                <a:srgbClr val="3B3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02466" y="1771650"/>
            <a:ext cx="567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3D348B"/>
                </a:solidFill>
                <a:latin typeface="+mj-lt"/>
              </a:rPr>
              <a:t>Kamu sering ikut </a:t>
            </a:r>
            <a:r>
              <a:rPr lang="id-ID" sz="3600" b="1" dirty="0">
                <a:solidFill>
                  <a:srgbClr val="3D348B"/>
                </a:solidFill>
                <a:latin typeface="+mj-lt"/>
              </a:rPr>
              <a:t>kepanitiaan</a:t>
            </a:r>
            <a:r>
              <a:rPr lang="id-ID" sz="3600" dirty="0">
                <a:solidFill>
                  <a:srgbClr val="3D348B"/>
                </a:solidFill>
                <a:latin typeface="+mj-lt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9941" y="3732466"/>
            <a:ext cx="7626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3D348B"/>
                </a:solidFill>
                <a:latin typeface="+mj-lt"/>
              </a:rPr>
              <a:t>Tapi sering terjadi </a:t>
            </a:r>
            <a:r>
              <a:rPr lang="id-ID" sz="3600" b="1" dirty="0">
                <a:solidFill>
                  <a:srgbClr val="3D348B"/>
                </a:solidFill>
                <a:latin typeface="+mj-lt"/>
              </a:rPr>
              <a:t>kesalahan minor </a:t>
            </a:r>
            <a:r>
              <a:rPr lang="id-ID" sz="3600" dirty="0">
                <a:solidFill>
                  <a:srgbClr val="3D348B"/>
                </a:solidFill>
                <a:latin typeface="+mj-lt"/>
              </a:rPr>
              <a:t>yang</a:t>
            </a:r>
            <a:r>
              <a:rPr lang="id-ID" sz="3600" b="1" dirty="0">
                <a:solidFill>
                  <a:srgbClr val="3D348B"/>
                </a:solidFill>
                <a:latin typeface="+mj-lt"/>
              </a:rPr>
              <a:t> </a:t>
            </a:r>
          </a:p>
          <a:p>
            <a:r>
              <a:rPr lang="id-ID" sz="3600" dirty="0">
                <a:solidFill>
                  <a:srgbClr val="3D348B"/>
                </a:solidFill>
                <a:latin typeface="+mj-lt"/>
              </a:rPr>
              <a:t>menyebabkan</a:t>
            </a:r>
            <a:r>
              <a:rPr lang="id-ID" sz="3600" b="1" dirty="0">
                <a:solidFill>
                  <a:srgbClr val="3D348B"/>
                </a:solidFill>
                <a:latin typeface="+mj-lt"/>
              </a:rPr>
              <a:t> masalah major?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65" y="641910"/>
            <a:ext cx="2905810" cy="29058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66" y="2836984"/>
            <a:ext cx="2702784" cy="27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92800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1.0099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9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063426" y="5681010"/>
            <a:ext cx="14835075" cy="1213790"/>
            <a:chOff x="-1214326" y="5604810"/>
            <a:chExt cx="14835075" cy="1213790"/>
          </a:xfrm>
        </p:grpSpPr>
        <p:sp>
          <p:nvSpPr>
            <p:cNvPr id="3" name="Rectangle 2"/>
            <p:cNvSpPr/>
            <p:nvPr/>
          </p:nvSpPr>
          <p:spPr>
            <a:xfrm>
              <a:off x="-1004116" y="5604810"/>
              <a:ext cx="14624865" cy="762000"/>
            </a:xfrm>
            <a:prstGeom prst="rect">
              <a:avLst/>
            </a:prstGeom>
            <a:solidFill>
              <a:srgbClr val="623EEA"/>
            </a:solidFill>
            <a:ln>
              <a:solidFill>
                <a:srgbClr val="623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214326" y="6056600"/>
              <a:ext cx="14018242" cy="762000"/>
            </a:xfrm>
            <a:prstGeom prst="rect">
              <a:avLst/>
            </a:prstGeom>
            <a:solidFill>
              <a:srgbClr val="3B3745"/>
            </a:solidFill>
            <a:ln>
              <a:solidFill>
                <a:srgbClr val="3B3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54816" y="1664059"/>
            <a:ext cx="6155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>
                <a:solidFill>
                  <a:srgbClr val="3D348B"/>
                </a:solidFill>
                <a:latin typeface="+mj-lt"/>
              </a:rPr>
              <a:t>Solusi</a:t>
            </a:r>
            <a:r>
              <a:rPr lang="en-US" sz="4800" dirty="0" err="1">
                <a:solidFill>
                  <a:srgbClr val="3D348B"/>
                </a:solidFill>
                <a:latin typeface="+mj-lt"/>
              </a:rPr>
              <a:t>nya</a:t>
            </a:r>
            <a:r>
              <a:rPr lang="id-ID" sz="4800" dirty="0">
                <a:solidFill>
                  <a:srgbClr val="3D348B"/>
                </a:solidFill>
                <a:latin typeface="+mj-lt"/>
              </a:rPr>
              <a:t> adalah </a:t>
            </a:r>
            <a:r>
              <a:rPr lang="id-ID" sz="4800" dirty="0">
                <a:solidFill>
                  <a:srgbClr val="3D348B"/>
                </a:solidFill>
                <a:latin typeface="OneDirection" panose="02000603000000000000" pitchFamily="2" charset="0"/>
              </a:rPr>
              <a:t>MONICA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8263" y="3210870"/>
            <a:ext cx="7186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3D348B"/>
                </a:solidFill>
                <a:latin typeface="OneDirection" panose="02000603000000000000" pitchFamily="2" charset="0"/>
              </a:rPr>
              <a:t>MONICA</a:t>
            </a:r>
            <a:r>
              <a:rPr lang="id-ID" sz="3600" dirty="0">
                <a:solidFill>
                  <a:srgbClr val="3D348B"/>
                </a:solidFill>
                <a:latin typeface="+mj-lt"/>
              </a:rPr>
              <a:t> adalah aplikasi yang </a:t>
            </a:r>
          </a:p>
          <a:p>
            <a:r>
              <a:rPr lang="id-ID" sz="3600" dirty="0">
                <a:solidFill>
                  <a:srgbClr val="3D348B"/>
                </a:solidFill>
                <a:latin typeface="+mj-lt"/>
              </a:rPr>
              <a:t>dibuat untuk membantu kalian </a:t>
            </a:r>
          </a:p>
          <a:p>
            <a:r>
              <a:rPr lang="id-ID" sz="3600" dirty="0">
                <a:solidFill>
                  <a:srgbClr val="3D348B"/>
                </a:solidFill>
                <a:latin typeface="+mj-lt"/>
              </a:rPr>
              <a:t>dalam menjalankan suatu kepanitiaan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5" y="475823"/>
            <a:ext cx="2603495" cy="379855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210322" y="5681010"/>
            <a:ext cx="1213791" cy="14624865"/>
            <a:chOff x="-1642251" y="5681010"/>
            <a:chExt cx="1213791" cy="14624865"/>
          </a:xfrm>
        </p:grpSpPr>
        <p:sp>
          <p:nvSpPr>
            <p:cNvPr id="11" name="Rectangle 10"/>
            <p:cNvSpPr/>
            <p:nvPr/>
          </p:nvSpPr>
          <p:spPr>
            <a:xfrm rot="5400000" flipH="1">
              <a:off x="-8121893" y="12612443"/>
              <a:ext cx="14624865" cy="762000"/>
            </a:xfrm>
            <a:prstGeom prst="rect">
              <a:avLst/>
            </a:prstGeom>
            <a:solidFill>
              <a:srgbClr val="623EEA"/>
            </a:solidFill>
            <a:ln>
              <a:solidFill>
                <a:srgbClr val="623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u="sng"/>
            </a:p>
          </p:txBody>
        </p:sp>
        <p:sp>
          <p:nvSpPr>
            <p:cNvPr id="12" name="Rectangle 11"/>
            <p:cNvSpPr/>
            <p:nvPr/>
          </p:nvSpPr>
          <p:spPr>
            <a:xfrm rot="5400000" flipH="1">
              <a:off x="-8270372" y="12760921"/>
              <a:ext cx="14018242" cy="762000"/>
            </a:xfrm>
            <a:prstGeom prst="rect">
              <a:avLst/>
            </a:prstGeom>
            <a:solidFill>
              <a:srgbClr val="3B3745"/>
            </a:solidFill>
            <a:ln>
              <a:solidFill>
                <a:srgbClr val="3B3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u="sng"/>
            </a:p>
          </p:txBody>
        </p:sp>
      </p:grpSp>
    </p:spTree>
    <p:extLst>
      <p:ext uri="{BB962C8B-B14F-4D97-AF65-F5344CB8AC3E}">
        <p14:creationId xmlns:p14="http://schemas.microsoft.com/office/powerpoint/2010/main" val="2452869628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46302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210322" y="-12515551"/>
            <a:ext cx="1213791" cy="14624865"/>
            <a:chOff x="6210322" y="-12515551"/>
            <a:chExt cx="1213791" cy="14624865"/>
          </a:xfrm>
        </p:grpSpPr>
        <p:sp>
          <p:nvSpPr>
            <p:cNvPr id="3" name="Rectangle 2"/>
            <p:cNvSpPr/>
            <p:nvPr/>
          </p:nvSpPr>
          <p:spPr>
            <a:xfrm rot="16200000" flipH="1" flipV="1">
              <a:off x="-269320" y="-5584118"/>
              <a:ext cx="14624865" cy="762000"/>
            </a:xfrm>
            <a:prstGeom prst="rect">
              <a:avLst/>
            </a:prstGeom>
            <a:solidFill>
              <a:srgbClr val="623EEA"/>
            </a:solidFill>
            <a:ln>
              <a:solidFill>
                <a:srgbClr val="623E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Rectangle 3"/>
            <p:cNvSpPr/>
            <p:nvPr/>
          </p:nvSpPr>
          <p:spPr>
            <a:xfrm rot="16200000" flipH="1" flipV="1">
              <a:off x="-417799" y="-5732596"/>
              <a:ext cx="14018242" cy="762000"/>
            </a:xfrm>
            <a:prstGeom prst="rect">
              <a:avLst/>
            </a:prstGeom>
            <a:solidFill>
              <a:srgbClr val="3B3745"/>
            </a:solidFill>
            <a:ln>
              <a:solidFill>
                <a:srgbClr val="3B37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Rectangle 6"/>
          <p:cNvSpPr/>
          <p:nvPr/>
        </p:nvSpPr>
        <p:spPr>
          <a:xfrm rot="16200000" flipH="1" flipV="1">
            <a:off x="-269320" y="571466"/>
            <a:ext cx="14624865" cy="762000"/>
          </a:xfrm>
          <a:prstGeom prst="rect">
            <a:avLst/>
          </a:prstGeom>
          <a:solidFill>
            <a:srgbClr val="623EEA"/>
          </a:solidFill>
          <a:ln>
            <a:solidFill>
              <a:srgbClr val="62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 rot="16200000" flipH="1" flipV="1">
            <a:off x="-417799" y="422988"/>
            <a:ext cx="14018242" cy="762000"/>
          </a:xfrm>
          <a:prstGeom prst="rect">
            <a:avLst/>
          </a:prstGeom>
          <a:solidFill>
            <a:srgbClr val="3B3745"/>
          </a:solidFill>
          <a:ln>
            <a:solidFill>
              <a:srgbClr val="3B3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14" y="3028894"/>
            <a:ext cx="1385606" cy="3000299"/>
          </a:xfrm>
          <a:prstGeom prst="rect">
            <a:avLst/>
          </a:prstGeom>
        </p:spPr>
      </p:pic>
      <p:sp>
        <p:nvSpPr>
          <p:cNvPr id="15" name="Line Callout 2 (Accent Bar) 14"/>
          <p:cNvSpPr/>
          <p:nvPr/>
        </p:nvSpPr>
        <p:spPr>
          <a:xfrm flipH="1">
            <a:off x="2463309" y="3630378"/>
            <a:ext cx="2278966" cy="5399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00"/>
              <a:gd name="adj6" fmla="val -509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3D348B"/>
                </a:solidFill>
                <a:latin typeface="+mj-lt"/>
              </a:rPr>
              <a:t>To-do List</a:t>
            </a:r>
          </a:p>
        </p:txBody>
      </p:sp>
      <p:sp>
        <p:nvSpPr>
          <p:cNvPr id="16" name="Line Callout 2 (Accent Bar) 15"/>
          <p:cNvSpPr/>
          <p:nvPr/>
        </p:nvSpPr>
        <p:spPr>
          <a:xfrm>
            <a:off x="8743322" y="3630378"/>
            <a:ext cx="2278966" cy="5399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00"/>
              <a:gd name="adj6" fmla="val -509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3D348B"/>
                </a:solidFill>
                <a:latin typeface="+mj-lt"/>
              </a:rPr>
              <a:t>Item List</a:t>
            </a:r>
          </a:p>
        </p:txBody>
      </p:sp>
      <p:sp>
        <p:nvSpPr>
          <p:cNvPr id="19" name="Line Callout 2 (Accent Bar) 18"/>
          <p:cNvSpPr/>
          <p:nvPr/>
        </p:nvSpPr>
        <p:spPr>
          <a:xfrm flipH="1">
            <a:off x="2481266" y="5263923"/>
            <a:ext cx="2278966" cy="5399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825"/>
              <a:gd name="adj6" fmla="val -51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>
                <a:solidFill>
                  <a:srgbClr val="3D348B"/>
                </a:solidFill>
                <a:latin typeface="+mj-lt"/>
              </a:rPr>
              <a:t>File Manager</a:t>
            </a:r>
          </a:p>
        </p:txBody>
      </p:sp>
      <p:sp>
        <p:nvSpPr>
          <p:cNvPr id="20" name="Line Callout 2 (Accent Bar) 19"/>
          <p:cNvSpPr/>
          <p:nvPr/>
        </p:nvSpPr>
        <p:spPr>
          <a:xfrm>
            <a:off x="9054464" y="5348065"/>
            <a:ext cx="3080385" cy="5399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7938"/>
              <a:gd name="adj6" fmla="val -435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D348B"/>
                </a:solidFill>
                <a:latin typeface="+mj-lt"/>
              </a:rPr>
              <a:t>Talk (Chat/Call/Channel)</a:t>
            </a:r>
            <a:endParaRPr lang="id-ID" sz="2400" b="1" dirty="0">
              <a:solidFill>
                <a:srgbClr val="3D348B"/>
              </a:solidFill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4" y="459195"/>
            <a:ext cx="3174883" cy="16890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631637" y="647362"/>
            <a:ext cx="9158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3D348B"/>
                </a:solidFill>
                <a:latin typeface="+mj-lt"/>
              </a:rPr>
              <a:t>                           </a:t>
            </a:r>
            <a:r>
              <a:rPr lang="en-US" sz="3600" b="1" dirty="0">
                <a:solidFill>
                  <a:srgbClr val="3D348B"/>
                </a:solidFill>
                <a:latin typeface="+mj-lt"/>
              </a:rPr>
              <a:t>4 </a:t>
            </a:r>
            <a:r>
              <a:rPr lang="en-US" sz="3600" b="1" dirty="0" err="1">
                <a:solidFill>
                  <a:srgbClr val="3D348B"/>
                </a:solidFill>
                <a:latin typeface="+mj-lt"/>
              </a:rPr>
              <a:t>fitur</a:t>
            </a:r>
            <a:r>
              <a:rPr lang="en-US" sz="3600" b="1" dirty="0">
                <a:solidFill>
                  <a:srgbClr val="3D348B"/>
                </a:solidFill>
                <a:latin typeface="+mj-lt"/>
              </a:rPr>
              <a:t> </a:t>
            </a:r>
            <a:r>
              <a:rPr lang="en-US" sz="3600" b="1" dirty="0" err="1">
                <a:solidFill>
                  <a:srgbClr val="3D348B"/>
                </a:solidFill>
                <a:latin typeface="+mj-lt"/>
              </a:rPr>
              <a:t>utama</a:t>
            </a:r>
            <a:endParaRPr lang="id-ID" sz="3600" b="1" dirty="0">
              <a:solidFill>
                <a:srgbClr val="3D348B"/>
              </a:solidFill>
              <a:latin typeface="+mj-lt"/>
            </a:endParaRPr>
          </a:p>
          <a:p>
            <a:r>
              <a:rPr lang="id-ID" sz="3600" dirty="0">
                <a:solidFill>
                  <a:srgbClr val="3D348B"/>
                </a:solidFill>
                <a:latin typeface="OneDirection" panose="02000603000000000000" pitchFamily="2" charset="0"/>
              </a:rPr>
              <a:t>           monica</a:t>
            </a:r>
            <a:r>
              <a:rPr lang="id-ID" sz="3600" dirty="0">
                <a:solidFill>
                  <a:srgbClr val="3D348B"/>
                </a:solidFill>
                <a:latin typeface="+mj-lt"/>
              </a:rPr>
              <a:t> dapat membantu kalian para </a:t>
            </a:r>
          </a:p>
          <a:p>
            <a:r>
              <a:rPr lang="id-ID" sz="3600" dirty="0">
                <a:solidFill>
                  <a:srgbClr val="3D348B"/>
                </a:solidFill>
                <a:latin typeface="+mj-lt"/>
              </a:rPr>
              <a:t>panitia dalam baik di dalam maupun </a:t>
            </a:r>
          </a:p>
          <a:p>
            <a:r>
              <a:rPr lang="id-ID" sz="3600" dirty="0">
                <a:solidFill>
                  <a:srgbClr val="3D348B"/>
                </a:solidFill>
                <a:latin typeface="+mj-lt"/>
              </a:rPr>
              <a:t>di luar lapangan</a:t>
            </a:r>
          </a:p>
        </p:txBody>
      </p:sp>
    </p:spTree>
    <p:extLst>
      <p:ext uri="{BB962C8B-B14F-4D97-AF65-F5344CB8AC3E}">
        <p14:creationId xmlns:p14="http://schemas.microsoft.com/office/powerpoint/2010/main" val="16168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4.58333E-6 0.9668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58282 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47474 1.11111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5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5" grpId="0" animBg="1"/>
      <p:bldP spid="16" grpId="0" animBg="1"/>
      <p:bldP spid="19" grpId="0" animBg="1"/>
      <p:bldP spid="20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70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OneDirection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Patricia Joanne</cp:lastModifiedBy>
  <cp:revision>12</cp:revision>
  <dcterms:created xsi:type="dcterms:W3CDTF">2019-06-14T14:07:38Z</dcterms:created>
  <dcterms:modified xsi:type="dcterms:W3CDTF">2019-06-15T01:55:19Z</dcterms:modified>
</cp:coreProperties>
</file>