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D94E4-EFB7-4763-2C42-CD830ED3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D37472-8F44-C02D-DEC1-B2BABF4AB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E01C5-B8CA-EE29-F1E0-184F9D70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D0F7E-6627-3196-AE16-97C9D0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411AD-F7E5-8710-9418-3464E6CA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43F10-3639-4F0F-1537-EB5A42BE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1E8EE-7A56-9CDB-9911-D51A55C1E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3D19-419D-FEAE-A739-B29F655C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7EA0C-5AD7-8095-127D-AE864907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B1263-BBA5-E8BE-A783-1F7AF1CC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3DF0F6-BF68-E257-DA91-5A16C445F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831E65-65BB-90AC-5713-7306E148D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E014E-ACCB-96A8-C096-0AD23B48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76005-9FA6-D83D-23AA-FBF111A4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C19D9-EAAF-E0A5-8856-726BE259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502F4-7FC8-65B8-11D2-946A4110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6F24F-37D9-B93A-C1C5-D50D8E61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F3DD4-E307-2AA0-A74A-E34EB582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1E2BD-8439-3994-79A1-023A50F3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6198-B059-CF23-3ACC-A8B2C9C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B5A27-7A5D-B55D-066C-063C8792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41E88-60A0-0E30-1F42-5711383E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6058F-E978-7D77-7AE3-BFF18D5D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3BE47-4B60-F4FE-2477-7E71C846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DCEE9-0516-BF17-0051-B4097544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6899B-C628-E5B8-A96D-2D87278A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BAF3D-2139-FB62-F2CB-2C9BF348C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22C5A-A146-FA2D-8C73-C251CF91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7A62A-16BA-E554-09EA-6BE61702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FE6BE-4168-BEBB-EF23-996343BC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9BBDF-76A1-1F7D-8B6F-306C7FF0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7F9A9-9CF7-29FB-1CFF-417EB1C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751FF-C0E6-7CF6-1FA2-9F276CCC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BB46E4-C762-2830-B9E5-D2F4A2B5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06173-2B33-637E-2D9D-15DF78683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CE46A1-0F67-3DA8-7C26-073051A9C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1DDA5-68FC-4489-E680-B9B6AD74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5E53CF-DA0F-89C7-1B4C-C11ADB22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0E78B-EAAE-C4D6-F355-CC663353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62B9C-403E-96FE-5292-22484712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484FE8-55D3-786F-935A-BDC22ECC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D99D80-5681-E2D7-044E-054797A5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162E7C-3E7C-8F67-329B-E0FB711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B83E99-B419-FA32-216D-EA02125A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7DDCD0-73BD-D504-B701-931E5C4B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B7E81-F3E6-F0D0-14E7-1C872E8D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5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56AEA-3CD3-4539-B567-CC65536A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5DD1C-6E2D-2AD4-C20E-9C78B56E7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A5F7C-C7D6-8012-2BBB-99FB34896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267FF-E21C-4E72-EE73-F70DFA3A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288AF-66BF-7D9F-5CC2-166C92D9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5A3DB-BD6F-42DB-6B89-2A9C9017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0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1BAD-0BFF-0F6D-E4DE-4EADFF27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2ABEF-A97B-CDFA-1A56-14716D241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4386F-FBE7-DD9E-0A89-D33E9297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D3520-22A9-712E-805B-806D1DE1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89322-30BD-A47D-E649-156F4FDF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8BBCC-54FD-62E6-A4C1-46CE7F65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D51B0-3BCF-1C6D-B6E3-E2C5FD98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F44AD-BDA0-7449-2401-BB44D0A5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D84BE-74DD-06E7-74C2-A0595F029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98C9CD-F174-4789-B322-B4F0BF517EDD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A399B-39E1-4C6E-209D-FCC00B4D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DC19B-0FDC-9727-4459-2C1A29DF1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9C44E-408F-4A9B-B9CF-BA6DCC7D7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725BA6-CBA0-924C-8609-4D73390F098C}"/>
              </a:ext>
            </a:extLst>
          </p:cNvPr>
          <p:cNvCxnSpPr>
            <a:cxnSpLocks/>
          </p:cNvCxnSpPr>
          <p:nvPr/>
        </p:nvCxnSpPr>
        <p:spPr>
          <a:xfrm>
            <a:off x="7666401" y="2162911"/>
            <a:ext cx="0" cy="262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A4AA63-9858-5F45-8731-90463745DAE5}"/>
              </a:ext>
            </a:extLst>
          </p:cNvPr>
          <p:cNvCxnSpPr>
            <a:cxnSpLocks/>
          </p:cNvCxnSpPr>
          <p:nvPr/>
        </p:nvCxnSpPr>
        <p:spPr>
          <a:xfrm>
            <a:off x="4765432" y="3889130"/>
            <a:ext cx="1147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26446D-BD9C-A197-9C04-19E8FBAE329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665542" y="4100120"/>
            <a:ext cx="1" cy="688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7685C7-8321-8732-3D5E-CD20F3A1889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665542" y="1321961"/>
            <a:ext cx="0" cy="2388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D1CB03A-8186-A4B3-F40C-3C3E106301EB}"/>
              </a:ext>
            </a:extLst>
          </p:cNvPr>
          <p:cNvCxnSpPr>
            <a:cxnSpLocks/>
          </p:cNvCxnSpPr>
          <p:nvPr/>
        </p:nvCxnSpPr>
        <p:spPr>
          <a:xfrm>
            <a:off x="3762612" y="2895707"/>
            <a:ext cx="0" cy="295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EEDF5C-A5B8-8DFD-7AC1-638831BFF4F9}"/>
              </a:ext>
            </a:extLst>
          </p:cNvPr>
          <p:cNvCxnSpPr>
            <a:cxnSpLocks/>
          </p:cNvCxnSpPr>
          <p:nvPr/>
        </p:nvCxnSpPr>
        <p:spPr>
          <a:xfrm>
            <a:off x="3762612" y="2108834"/>
            <a:ext cx="0" cy="417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F29B65-C3A5-E03C-F392-891382898A0F}"/>
              </a:ext>
            </a:extLst>
          </p:cNvPr>
          <p:cNvCxnSpPr>
            <a:cxnSpLocks/>
          </p:cNvCxnSpPr>
          <p:nvPr/>
        </p:nvCxnSpPr>
        <p:spPr>
          <a:xfrm>
            <a:off x="3762612" y="1321961"/>
            <a:ext cx="0" cy="417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210729-4C74-E186-88BE-863D5A4EAC5A}"/>
              </a:ext>
            </a:extLst>
          </p:cNvPr>
          <p:cNvSpPr txBox="1"/>
          <p:nvPr/>
        </p:nvSpPr>
        <p:spPr>
          <a:xfrm>
            <a:off x="3049120" y="1739502"/>
            <a:ext cx="1426994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srand</a:t>
            </a:r>
            <a:r>
              <a:rPr lang="en-US" altLang="ko-KR" dirty="0"/>
              <a:t>(SEED)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3E916-F540-67C3-02ED-76CB182FBF74}"/>
              </a:ext>
            </a:extLst>
          </p:cNvPr>
          <p:cNvSpPr txBox="1"/>
          <p:nvPr/>
        </p:nvSpPr>
        <p:spPr>
          <a:xfrm>
            <a:off x="3258307" y="2526375"/>
            <a:ext cx="1008610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SHA512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0B3D3-BD4A-8FB2-4C72-BDBD30445FDE}"/>
              </a:ext>
            </a:extLst>
          </p:cNvPr>
          <p:cNvSpPr txBox="1"/>
          <p:nvPr/>
        </p:nvSpPr>
        <p:spPr>
          <a:xfrm>
            <a:off x="5452710" y="4788908"/>
            <a:ext cx="2425665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암호화된 파일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E9C0C-AE9B-023B-1C38-0C4C5A70268D}"/>
              </a:ext>
            </a:extLst>
          </p:cNvPr>
          <p:cNvSpPr txBox="1"/>
          <p:nvPr/>
        </p:nvSpPr>
        <p:spPr>
          <a:xfrm>
            <a:off x="3219835" y="4100120"/>
            <a:ext cx="1085555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암호키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2015D-1BAA-0FC5-2FED-DC57899E43C0}"/>
              </a:ext>
            </a:extLst>
          </p:cNvPr>
          <p:cNvSpPr txBox="1"/>
          <p:nvPr/>
        </p:nvSpPr>
        <p:spPr>
          <a:xfrm>
            <a:off x="2330970" y="952629"/>
            <a:ext cx="2863284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SEED(</a:t>
            </a:r>
            <a:r>
              <a:rPr lang="ko-KR" altLang="en-US" dirty="0" err="1"/>
              <a:t>랜섬웨어</a:t>
            </a:r>
            <a:r>
              <a:rPr lang="ko-KR" altLang="en-US" dirty="0"/>
              <a:t> 감염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012B2-93EC-3178-2B75-7FEBB69BC2B8}"/>
              </a:ext>
            </a:extLst>
          </p:cNvPr>
          <p:cNvSpPr txBox="1"/>
          <p:nvPr/>
        </p:nvSpPr>
        <p:spPr>
          <a:xfrm>
            <a:off x="3219835" y="3313248"/>
            <a:ext cx="1085555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암호키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95C1-278A-7225-B613-3E3CB7BC9051}"/>
              </a:ext>
            </a:extLst>
          </p:cNvPr>
          <p:cNvSpPr txBox="1"/>
          <p:nvPr/>
        </p:nvSpPr>
        <p:spPr>
          <a:xfrm>
            <a:off x="6111544" y="952629"/>
            <a:ext cx="11079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원본파일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F4C6C-4388-EB22-9980-E04B2AE21356}"/>
              </a:ext>
            </a:extLst>
          </p:cNvPr>
          <p:cNvSpPr txBox="1"/>
          <p:nvPr/>
        </p:nvSpPr>
        <p:spPr>
          <a:xfrm>
            <a:off x="5926397" y="3709970"/>
            <a:ext cx="1478290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AES256/CBC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AEDD41-0CB0-BB23-2C4E-AFA08933FC3B}"/>
              </a:ext>
            </a:extLst>
          </p:cNvPr>
          <p:cNvSpPr/>
          <p:nvPr/>
        </p:nvSpPr>
        <p:spPr>
          <a:xfrm>
            <a:off x="3042612" y="3191614"/>
            <a:ext cx="1440000" cy="1440000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BEAD41-DC29-08F4-8F2B-C257207C1FF7}"/>
              </a:ext>
            </a:extLst>
          </p:cNvPr>
          <p:cNvCxnSpPr>
            <a:cxnSpLocks/>
          </p:cNvCxnSpPr>
          <p:nvPr/>
        </p:nvCxnSpPr>
        <p:spPr>
          <a:xfrm>
            <a:off x="4305390" y="3481754"/>
            <a:ext cx="4688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65C116E-AED5-1B43-9E77-7F958C932A05}"/>
              </a:ext>
            </a:extLst>
          </p:cNvPr>
          <p:cNvCxnSpPr>
            <a:cxnSpLocks/>
          </p:cNvCxnSpPr>
          <p:nvPr/>
        </p:nvCxnSpPr>
        <p:spPr>
          <a:xfrm>
            <a:off x="4305390" y="4280388"/>
            <a:ext cx="4688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8C319FF-6A03-EC4A-924D-B05F41ACC04A}"/>
              </a:ext>
            </a:extLst>
          </p:cNvPr>
          <p:cNvCxnSpPr>
            <a:cxnSpLocks/>
          </p:cNvCxnSpPr>
          <p:nvPr/>
        </p:nvCxnSpPr>
        <p:spPr>
          <a:xfrm>
            <a:off x="4750281" y="3481754"/>
            <a:ext cx="0" cy="798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76095-AC9A-7923-E9E0-7B5EF959C870}"/>
              </a:ext>
            </a:extLst>
          </p:cNvPr>
          <p:cNvSpPr txBox="1"/>
          <p:nvPr/>
        </p:nvSpPr>
        <p:spPr>
          <a:xfrm>
            <a:off x="3445058" y="3647410"/>
            <a:ext cx="635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32bytes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FFE32E-1F4C-06F9-435C-9181EFBE7A2E}"/>
              </a:ext>
            </a:extLst>
          </p:cNvPr>
          <p:cNvSpPr txBox="1"/>
          <p:nvPr/>
        </p:nvSpPr>
        <p:spPr>
          <a:xfrm>
            <a:off x="3445058" y="4428411"/>
            <a:ext cx="635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32bytes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D045D4-A2A1-5C16-A597-D1E19C2C293C}"/>
              </a:ext>
            </a:extLst>
          </p:cNvPr>
          <p:cNvSpPr txBox="1"/>
          <p:nvPr/>
        </p:nvSpPr>
        <p:spPr>
          <a:xfrm>
            <a:off x="8455903" y="1973900"/>
            <a:ext cx="1882247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암호화된 데이터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468C5-A6A0-22A9-990D-08DB45C7E13B}"/>
              </a:ext>
            </a:extLst>
          </p:cNvPr>
          <p:cNvSpPr txBox="1"/>
          <p:nvPr/>
        </p:nvSpPr>
        <p:spPr>
          <a:xfrm>
            <a:off x="8299610" y="2435227"/>
            <a:ext cx="219483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암호화된 파일 정보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CD643F-A619-C701-9470-98EA53696823}"/>
              </a:ext>
            </a:extLst>
          </p:cNvPr>
          <p:cNvSpPr txBox="1"/>
          <p:nvPr/>
        </p:nvSpPr>
        <p:spPr>
          <a:xfrm>
            <a:off x="610626" y="937240"/>
            <a:ext cx="1720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복호화를 할 수 있도록</a:t>
            </a:r>
            <a:endParaRPr lang="en-US" altLang="ko-KR" sz="1000" dirty="0"/>
          </a:p>
          <a:p>
            <a:pPr algn="ctr"/>
            <a:r>
              <a:rPr lang="en-US" altLang="ko-KR" sz="1000" dirty="0"/>
              <a:t>SEED</a:t>
            </a:r>
            <a:r>
              <a:rPr lang="ko-KR" altLang="en-US" sz="1000" dirty="0"/>
              <a:t>를 감염시간으로 설정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400330-3BBA-69BA-88EC-E9C574F4CD8F}"/>
              </a:ext>
            </a:extLst>
          </p:cNvPr>
          <p:cNvSpPr txBox="1"/>
          <p:nvPr/>
        </p:nvSpPr>
        <p:spPr>
          <a:xfrm>
            <a:off x="2088505" y="371155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번갈아가면서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암호키</a:t>
            </a:r>
            <a:r>
              <a:rPr lang="ko-KR" altLang="en-US" sz="1000" dirty="0"/>
              <a:t> 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BE066C-7F45-FF46-A6C4-E1EFA5295FB3}"/>
              </a:ext>
            </a:extLst>
          </p:cNvPr>
          <p:cNvSpPr/>
          <p:nvPr/>
        </p:nvSpPr>
        <p:spPr>
          <a:xfrm>
            <a:off x="8174399" y="1577344"/>
            <a:ext cx="2520000" cy="161427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B773055-00C3-F8EC-1D05-A80295A8BC44}"/>
              </a:ext>
            </a:extLst>
          </p:cNvPr>
          <p:cNvCxnSpPr>
            <a:cxnSpLocks/>
          </p:cNvCxnSpPr>
          <p:nvPr/>
        </p:nvCxnSpPr>
        <p:spPr>
          <a:xfrm>
            <a:off x="7649308" y="2155703"/>
            <a:ext cx="80659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7EE6C-150F-408D-1C1F-7644A8031E7D}"/>
              </a:ext>
            </a:extLst>
          </p:cNvPr>
          <p:cNvSpPr txBox="1"/>
          <p:nvPr/>
        </p:nvSpPr>
        <p:spPr>
          <a:xfrm>
            <a:off x="1558427" y="2122021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개의 </a:t>
            </a:r>
            <a:r>
              <a:rPr lang="ko-KR" altLang="en-US" sz="1000" dirty="0" err="1"/>
              <a:t>랜덤값을</a:t>
            </a:r>
            <a:r>
              <a:rPr lang="ko-KR" altLang="en-US" sz="1000" dirty="0"/>
              <a:t> 만들어서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암호키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r>
              <a:rPr lang="ko-KR" altLang="en-US" sz="1000" dirty="0"/>
              <a:t>개를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67BAE-23CA-D715-850E-740CF0FE8E59}"/>
              </a:ext>
            </a:extLst>
          </p:cNvPr>
          <p:cNvSpPr txBox="1"/>
          <p:nvPr/>
        </p:nvSpPr>
        <p:spPr>
          <a:xfrm>
            <a:off x="4888369" y="2526375"/>
            <a:ext cx="1085555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암호키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3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5DAD6A5-56E7-500B-9C9C-0C0D3474ECE6}"/>
              </a:ext>
            </a:extLst>
          </p:cNvPr>
          <p:cNvCxnSpPr>
            <a:cxnSpLocks/>
          </p:cNvCxnSpPr>
          <p:nvPr/>
        </p:nvCxnSpPr>
        <p:spPr>
          <a:xfrm>
            <a:off x="1701020" y="4755177"/>
            <a:ext cx="25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62D1F0-455D-1141-4F53-619A15CAC5A4}"/>
              </a:ext>
            </a:extLst>
          </p:cNvPr>
          <p:cNvCxnSpPr>
            <a:cxnSpLocks/>
          </p:cNvCxnSpPr>
          <p:nvPr/>
        </p:nvCxnSpPr>
        <p:spPr>
          <a:xfrm>
            <a:off x="4789355" y="4956021"/>
            <a:ext cx="0" cy="3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4C41E9E-939B-7EC1-F9B8-EBE91AD33F3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778125" y="4429395"/>
            <a:ext cx="2" cy="157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725BA6-CBA0-924C-8609-4D73390F098C}"/>
              </a:ext>
            </a:extLst>
          </p:cNvPr>
          <p:cNvCxnSpPr>
            <a:cxnSpLocks/>
          </p:cNvCxnSpPr>
          <p:nvPr/>
        </p:nvCxnSpPr>
        <p:spPr>
          <a:xfrm>
            <a:off x="8681914" y="1960692"/>
            <a:ext cx="0" cy="262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A4AA63-9858-5F45-8731-90463745DAE5}"/>
              </a:ext>
            </a:extLst>
          </p:cNvPr>
          <p:cNvCxnSpPr>
            <a:cxnSpLocks/>
          </p:cNvCxnSpPr>
          <p:nvPr/>
        </p:nvCxnSpPr>
        <p:spPr>
          <a:xfrm>
            <a:off x="5780945" y="3686911"/>
            <a:ext cx="1147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26446D-BD9C-A197-9C04-19E8FBAE329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681055" y="3897901"/>
            <a:ext cx="1" cy="688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7685C7-8321-8732-3D5E-CD20F3A1889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81055" y="1119742"/>
            <a:ext cx="0" cy="2388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D1CB03A-8186-A4B3-F40C-3C3E106301EB}"/>
              </a:ext>
            </a:extLst>
          </p:cNvPr>
          <p:cNvCxnSpPr>
            <a:cxnSpLocks/>
          </p:cNvCxnSpPr>
          <p:nvPr/>
        </p:nvCxnSpPr>
        <p:spPr>
          <a:xfrm>
            <a:off x="4778125" y="2693488"/>
            <a:ext cx="0" cy="295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EEDF5C-A5B8-8DFD-7AC1-638831BFF4F9}"/>
              </a:ext>
            </a:extLst>
          </p:cNvPr>
          <p:cNvCxnSpPr>
            <a:cxnSpLocks/>
          </p:cNvCxnSpPr>
          <p:nvPr/>
        </p:nvCxnSpPr>
        <p:spPr>
          <a:xfrm>
            <a:off x="4778125" y="1906615"/>
            <a:ext cx="0" cy="417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F29B65-C3A5-E03C-F392-891382898A0F}"/>
              </a:ext>
            </a:extLst>
          </p:cNvPr>
          <p:cNvCxnSpPr>
            <a:cxnSpLocks/>
          </p:cNvCxnSpPr>
          <p:nvPr/>
        </p:nvCxnSpPr>
        <p:spPr>
          <a:xfrm>
            <a:off x="4778125" y="1119742"/>
            <a:ext cx="0" cy="417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210729-4C74-E186-88BE-863D5A4EAC5A}"/>
              </a:ext>
            </a:extLst>
          </p:cNvPr>
          <p:cNvSpPr txBox="1"/>
          <p:nvPr/>
        </p:nvSpPr>
        <p:spPr>
          <a:xfrm>
            <a:off x="3976463" y="1537283"/>
            <a:ext cx="1603324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Random </a:t>
            </a:r>
            <a:r>
              <a:rPr lang="ko-KR" altLang="en-US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3E916-F540-67C3-02ED-76CB182FBF74}"/>
              </a:ext>
            </a:extLst>
          </p:cNvPr>
          <p:cNvSpPr txBox="1"/>
          <p:nvPr/>
        </p:nvSpPr>
        <p:spPr>
          <a:xfrm>
            <a:off x="4273820" y="2324156"/>
            <a:ext cx="1008610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SHA512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0B3D3-BD4A-8FB2-4C72-BDBD30445FDE}"/>
              </a:ext>
            </a:extLst>
          </p:cNvPr>
          <p:cNvSpPr txBox="1"/>
          <p:nvPr/>
        </p:nvSpPr>
        <p:spPr>
          <a:xfrm>
            <a:off x="6468223" y="4586689"/>
            <a:ext cx="2425665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암호화된 파일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E9C0C-AE9B-023B-1C38-0C4C5A70268D}"/>
              </a:ext>
            </a:extLst>
          </p:cNvPr>
          <p:cNvSpPr txBox="1"/>
          <p:nvPr/>
        </p:nvSpPr>
        <p:spPr>
          <a:xfrm>
            <a:off x="4235348" y="3897901"/>
            <a:ext cx="1085555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암호키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2015D-1BAA-0FC5-2FED-DC57899E43C0}"/>
              </a:ext>
            </a:extLst>
          </p:cNvPr>
          <p:cNvSpPr txBox="1"/>
          <p:nvPr/>
        </p:nvSpPr>
        <p:spPr>
          <a:xfrm>
            <a:off x="3346483" y="750410"/>
            <a:ext cx="2863284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SEED(</a:t>
            </a:r>
            <a:r>
              <a:rPr lang="ko-KR" altLang="en-US" dirty="0" err="1"/>
              <a:t>랜섬웨어</a:t>
            </a:r>
            <a:r>
              <a:rPr lang="ko-KR" altLang="en-US" dirty="0"/>
              <a:t> 감염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012B2-93EC-3178-2B75-7FEBB69BC2B8}"/>
              </a:ext>
            </a:extLst>
          </p:cNvPr>
          <p:cNvSpPr txBox="1"/>
          <p:nvPr/>
        </p:nvSpPr>
        <p:spPr>
          <a:xfrm>
            <a:off x="4235348" y="3111029"/>
            <a:ext cx="1085555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암호키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95C1-278A-7225-B613-3E3CB7BC9051}"/>
              </a:ext>
            </a:extLst>
          </p:cNvPr>
          <p:cNvSpPr txBox="1"/>
          <p:nvPr/>
        </p:nvSpPr>
        <p:spPr>
          <a:xfrm>
            <a:off x="7127057" y="750410"/>
            <a:ext cx="110799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원본파일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F4C6C-4388-EB22-9980-E04B2AE21356}"/>
              </a:ext>
            </a:extLst>
          </p:cNvPr>
          <p:cNvSpPr txBox="1"/>
          <p:nvPr/>
        </p:nvSpPr>
        <p:spPr>
          <a:xfrm>
            <a:off x="6941910" y="3507751"/>
            <a:ext cx="1478290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AES256/CBC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AEDD41-0CB0-BB23-2C4E-AFA08933FC3B}"/>
              </a:ext>
            </a:extLst>
          </p:cNvPr>
          <p:cNvSpPr/>
          <p:nvPr/>
        </p:nvSpPr>
        <p:spPr>
          <a:xfrm>
            <a:off x="4058125" y="2989395"/>
            <a:ext cx="1440000" cy="1440000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BEAD41-DC29-08F4-8F2B-C257207C1FF7}"/>
              </a:ext>
            </a:extLst>
          </p:cNvPr>
          <p:cNvCxnSpPr>
            <a:cxnSpLocks/>
          </p:cNvCxnSpPr>
          <p:nvPr/>
        </p:nvCxnSpPr>
        <p:spPr>
          <a:xfrm>
            <a:off x="5320903" y="3279535"/>
            <a:ext cx="4688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65C116E-AED5-1B43-9E77-7F958C932A05}"/>
              </a:ext>
            </a:extLst>
          </p:cNvPr>
          <p:cNvCxnSpPr>
            <a:cxnSpLocks/>
          </p:cNvCxnSpPr>
          <p:nvPr/>
        </p:nvCxnSpPr>
        <p:spPr>
          <a:xfrm>
            <a:off x="5320903" y="4078169"/>
            <a:ext cx="4688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8C319FF-6A03-EC4A-924D-B05F41ACC04A}"/>
              </a:ext>
            </a:extLst>
          </p:cNvPr>
          <p:cNvCxnSpPr>
            <a:cxnSpLocks/>
          </p:cNvCxnSpPr>
          <p:nvPr/>
        </p:nvCxnSpPr>
        <p:spPr>
          <a:xfrm>
            <a:off x="5765794" y="3279535"/>
            <a:ext cx="0" cy="798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76095-AC9A-7923-E9E0-7B5EF959C870}"/>
              </a:ext>
            </a:extLst>
          </p:cNvPr>
          <p:cNvSpPr txBox="1"/>
          <p:nvPr/>
        </p:nvSpPr>
        <p:spPr>
          <a:xfrm>
            <a:off x="4460571" y="3445191"/>
            <a:ext cx="635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32bytes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FFE32E-1F4C-06F9-435C-9181EFBE7A2E}"/>
              </a:ext>
            </a:extLst>
          </p:cNvPr>
          <p:cNvSpPr txBox="1"/>
          <p:nvPr/>
        </p:nvSpPr>
        <p:spPr>
          <a:xfrm>
            <a:off x="4460571" y="4226192"/>
            <a:ext cx="635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32bytes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D045D4-A2A1-5C16-A597-D1E19C2C293C}"/>
              </a:ext>
            </a:extLst>
          </p:cNvPr>
          <p:cNvSpPr txBox="1"/>
          <p:nvPr/>
        </p:nvSpPr>
        <p:spPr>
          <a:xfrm>
            <a:off x="9471416" y="1771681"/>
            <a:ext cx="1882247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암호화된 데이터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468C5-A6A0-22A9-990D-08DB45C7E13B}"/>
              </a:ext>
            </a:extLst>
          </p:cNvPr>
          <p:cNvSpPr txBox="1"/>
          <p:nvPr/>
        </p:nvSpPr>
        <p:spPr>
          <a:xfrm>
            <a:off x="9315123" y="2233008"/>
            <a:ext cx="219483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암호화된 파일 정보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AB0D68-F4DF-5A1D-2606-8786CC9F922A}"/>
              </a:ext>
            </a:extLst>
          </p:cNvPr>
          <p:cNvSpPr txBox="1"/>
          <p:nvPr/>
        </p:nvSpPr>
        <p:spPr>
          <a:xfrm>
            <a:off x="9367222" y="2694335"/>
            <a:ext cx="2090637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암호화된 </a:t>
            </a:r>
            <a:r>
              <a:rPr lang="ko-KR" altLang="en-US" dirty="0" err="1"/>
              <a:t>암호키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C22D9A-E2C8-D20F-829E-9BD522EF5938}"/>
              </a:ext>
            </a:extLst>
          </p:cNvPr>
          <p:cNvSpPr txBox="1"/>
          <p:nvPr/>
        </p:nvSpPr>
        <p:spPr>
          <a:xfrm>
            <a:off x="9367222" y="3155662"/>
            <a:ext cx="2090637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암호화된 </a:t>
            </a:r>
            <a:r>
              <a:rPr lang="ko-KR" altLang="en-US" dirty="0" err="1"/>
              <a:t>암호키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CD643F-A619-C701-9470-98EA53696823}"/>
              </a:ext>
            </a:extLst>
          </p:cNvPr>
          <p:cNvSpPr txBox="1"/>
          <p:nvPr/>
        </p:nvSpPr>
        <p:spPr>
          <a:xfrm>
            <a:off x="3917953" y="332869"/>
            <a:ext cx="1720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복호화를 할 수 있도록</a:t>
            </a:r>
            <a:endParaRPr lang="en-US" altLang="ko-KR" sz="1000" dirty="0"/>
          </a:p>
          <a:p>
            <a:pPr algn="ctr"/>
            <a:r>
              <a:rPr lang="en-US" altLang="ko-KR" sz="1000" dirty="0"/>
              <a:t>SEED</a:t>
            </a:r>
            <a:r>
              <a:rPr lang="ko-KR" altLang="en-US" sz="1000" dirty="0"/>
              <a:t>를 감염시간으로 설정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400330-3BBA-69BA-88EC-E9C574F4CD8F}"/>
              </a:ext>
            </a:extLst>
          </p:cNvPr>
          <p:cNvSpPr txBox="1"/>
          <p:nvPr/>
        </p:nvSpPr>
        <p:spPr>
          <a:xfrm>
            <a:off x="3104018" y="350934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번갈아가면서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암호키</a:t>
            </a:r>
            <a:r>
              <a:rPr lang="ko-KR" altLang="en-US" sz="1000" dirty="0"/>
              <a:t> 사용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BE066C-7F45-FF46-A6C4-E1EFA5295FB3}"/>
              </a:ext>
            </a:extLst>
          </p:cNvPr>
          <p:cNvSpPr/>
          <p:nvPr/>
        </p:nvSpPr>
        <p:spPr>
          <a:xfrm>
            <a:off x="9189912" y="1375125"/>
            <a:ext cx="2520000" cy="2520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B773055-00C3-F8EC-1D05-A80295A8BC44}"/>
              </a:ext>
            </a:extLst>
          </p:cNvPr>
          <p:cNvCxnSpPr>
            <a:cxnSpLocks/>
          </p:cNvCxnSpPr>
          <p:nvPr/>
        </p:nvCxnSpPr>
        <p:spPr>
          <a:xfrm>
            <a:off x="8664821" y="1953484"/>
            <a:ext cx="80659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ECDEF3-E486-0374-88D7-146CEF893B2C}"/>
              </a:ext>
            </a:extLst>
          </p:cNvPr>
          <p:cNvSpPr txBox="1"/>
          <p:nvPr/>
        </p:nvSpPr>
        <p:spPr>
          <a:xfrm>
            <a:off x="759897" y="753497"/>
            <a:ext cx="188224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공격자의 공개키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D68D3-C2D0-7E75-ECDF-8A03793D4E9D}"/>
              </a:ext>
            </a:extLst>
          </p:cNvPr>
          <p:cNvSpPr txBox="1"/>
          <p:nvPr/>
        </p:nvSpPr>
        <p:spPr>
          <a:xfrm>
            <a:off x="4223327" y="4586728"/>
            <a:ext cx="1109599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RSA1024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3D543-E449-11AD-EEC4-5540DEEE818D}"/>
              </a:ext>
            </a:extLst>
          </p:cNvPr>
          <p:cNvSpPr txBox="1"/>
          <p:nvPr/>
        </p:nvSpPr>
        <p:spPr>
          <a:xfrm>
            <a:off x="3743242" y="6219855"/>
            <a:ext cx="2090637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암호화된 </a:t>
            </a:r>
            <a:r>
              <a:rPr lang="ko-KR" altLang="en-US" dirty="0" err="1"/>
              <a:t>암호키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69B0D-6D0D-5AC5-2645-85DF39BB02C1}"/>
              </a:ext>
            </a:extLst>
          </p:cNvPr>
          <p:cNvSpPr txBox="1"/>
          <p:nvPr/>
        </p:nvSpPr>
        <p:spPr>
          <a:xfrm>
            <a:off x="3743242" y="5432983"/>
            <a:ext cx="2090637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암호화된 </a:t>
            </a:r>
            <a:r>
              <a:rPr lang="ko-KR" altLang="en-US" dirty="0" err="1"/>
              <a:t>암호키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C03B73-7381-3BDB-5344-AFA1D121C0B9}"/>
              </a:ext>
            </a:extLst>
          </p:cNvPr>
          <p:cNvSpPr/>
          <p:nvPr/>
        </p:nvSpPr>
        <p:spPr>
          <a:xfrm>
            <a:off x="3655679" y="5294137"/>
            <a:ext cx="2270335" cy="1440000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CBBFCF3-6A74-D678-F5ED-BC6FB06197BD}"/>
              </a:ext>
            </a:extLst>
          </p:cNvPr>
          <p:cNvCxnSpPr>
            <a:cxnSpLocks/>
          </p:cNvCxnSpPr>
          <p:nvPr/>
        </p:nvCxnSpPr>
        <p:spPr>
          <a:xfrm>
            <a:off x="1701020" y="1136984"/>
            <a:ext cx="0" cy="36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FC61719-7399-F1DD-1234-51E815E0E7B7}"/>
              </a:ext>
            </a:extLst>
          </p:cNvPr>
          <p:cNvCxnSpPr>
            <a:cxnSpLocks/>
          </p:cNvCxnSpPr>
          <p:nvPr/>
        </p:nvCxnSpPr>
        <p:spPr>
          <a:xfrm>
            <a:off x="5939202" y="6019803"/>
            <a:ext cx="309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E969A0-B896-044B-BE37-3D00F01AA3E6}"/>
              </a:ext>
            </a:extLst>
          </p:cNvPr>
          <p:cNvCxnSpPr>
            <a:cxnSpLocks/>
          </p:cNvCxnSpPr>
          <p:nvPr/>
        </p:nvCxnSpPr>
        <p:spPr>
          <a:xfrm>
            <a:off x="9018953" y="3110454"/>
            <a:ext cx="0" cy="2916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052CF1C-5F2E-786B-1E38-8809AD704939}"/>
              </a:ext>
            </a:extLst>
          </p:cNvPr>
          <p:cNvCxnSpPr>
            <a:cxnSpLocks/>
          </p:cNvCxnSpPr>
          <p:nvPr/>
        </p:nvCxnSpPr>
        <p:spPr>
          <a:xfrm>
            <a:off x="9001533" y="3102362"/>
            <a:ext cx="36000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9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FEF4EC9-0596-E5E4-90F4-B1EE58AE1D88}"/>
              </a:ext>
            </a:extLst>
          </p:cNvPr>
          <p:cNvGrpSpPr/>
          <p:nvPr/>
        </p:nvGrpSpPr>
        <p:grpSpPr>
          <a:xfrm>
            <a:off x="529234" y="443100"/>
            <a:ext cx="11464233" cy="5762166"/>
            <a:chOff x="529234" y="443100"/>
            <a:chExt cx="11464233" cy="576216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CEF08EF-3582-0630-CE39-D7D5CAF134E2}"/>
                </a:ext>
              </a:extLst>
            </p:cNvPr>
            <p:cNvCxnSpPr>
              <a:cxnSpLocks/>
            </p:cNvCxnSpPr>
            <p:nvPr/>
          </p:nvCxnSpPr>
          <p:spPr>
            <a:xfrm>
              <a:off x="5238412" y="747221"/>
              <a:ext cx="1296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58B79A4-0F6B-8178-70FF-5C66F6457F52}"/>
                </a:ext>
              </a:extLst>
            </p:cNvPr>
            <p:cNvCxnSpPr>
              <a:cxnSpLocks/>
            </p:cNvCxnSpPr>
            <p:nvPr/>
          </p:nvCxnSpPr>
          <p:spPr>
            <a:xfrm>
              <a:off x="5013188" y="5041407"/>
              <a:ext cx="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7145A6E-F5B4-2137-1982-FB943CB810FE}"/>
                </a:ext>
              </a:extLst>
            </p:cNvPr>
            <p:cNvCxnSpPr>
              <a:cxnSpLocks/>
            </p:cNvCxnSpPr>
            <p:nvPr/>
          </p:nvCxnSpPr>
          <p:spPr>
            <a:xfrm>
              <a:off x="8198326" y="4866329"/>
              <a:ext cx="684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9F8D544-3221-FD4B-9C50-4BD55FD1DAF3}"/>
                </a:ext>
              </a:extLst>
            </p:cNvPr>
            <p:cNvCxnSpPr>
              <a:cxnSpLocks/>
            </p:cNvCxnSpPr>
            <p:nvPr/>
          </p:nvCxnSpPr>
          <p:spPr>
            <a:xfrm>
              <a:off x="7505884" y="5075906"/>
              <a:ext cx="0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C1C6EDE-C92D-1AEC-D245-342013873242}"/>
                </a:ext>
              </a:extLst>
            </p:cNvPr>
            <p:cNvCxnSpPr>
              <a:cxnSpLocks/>
            </p:cNvCxnSpPr>
            <p:nvPr/>
          </p:nvCxnSpPr>
          <p:spPr>
            <a:xfrm>
              <a:off x="5241164" y="4856741"/>
              <a:ext cx="147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DC53400-B2BD-26D6-1527-9F8094F1BAA2}"/>
                </a:ext>
              </a:extLst>
            </p:cNvPr>
            <p:cNvCxnSpPr>
              <a:cxnSpLocks/>
            </p:cNvCxnSpPr>
            <p:nvPr/>
          </p:nvCxnSpPr>
          <p:spPr>
            <a:xfrm>
              <a:off x="5545653" y="2793070"/>
              <a:ext cx="0" cy="25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EBF9B5A-D102-9383-89AE-72A51DE1ECCD}"/>
                </a:ext>
              </a:extLst>
            </p:cNvPr>
            <p:cNvCxnSpPr>
              <a:cxnSpLocks/>
            </p:cNvCxnSpPr>
            <p:nvPr/>
          </p:nvCxnSpPr>
          <p:spPr>
            <a:xfrm>
              <a:off x="7108585" y="615884"/>
              <a:ext cx="0" cy="68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775CDAB-8B57-F324-59E5-CD0C6155C16E}"/>
                </a:ext>
              </a:extLst>
            </p:cNvPr>
            <p:cNvCxnSpPr>
              <a:cxnSpLocks/>
            </p:cNvCxnSpPr>
            <p:nvPr/>
          </p:nvCxnSpPr>
          <p:spPr>
            <a:xfrm>
              <a:off x="6275966" y="1468990"/>
              <a:ext cx="64604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7B313CB-58BB-BD7A-F4F1-111FD20C9C9B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83" y="1480588"/>
              <a:ext cx="5412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467CD59-4CC9-3536-86DD-D6242075A79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711627" y="1480588"/>
              <a:ext cx="5412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8CA63-2E01-5F2E-BF38-B6672F8CD6CE}"/>
                </a:ext>
              </a:extLst>
            </p:cNvPr>
            <p:cNvSpPr txBox="1"/>
            <p:nvPr/>
          </p:nvSpPr>
          <p:spPr>
            <a:xfrm>
              <a:off x="529234" y="1295922"/>
              <a:ext cx="2182393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BCryptGenRandom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1B7E5B-257B-F414-32DE-D4B6FF80211D}"/>
                </a:ext>
              </a:extLst>
            </p:cNvPr>
            <p:cNvSpPr txBox="1"/>
            <p:nvPr/>
          </p:nvSpPr>
          <p:spPr>
            <a:xfrm>
              <a:off x="3252883" y="1295922"/>
              <a:ext cx="1008610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SHA512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1CF93E-E78E-33F8-4C46-68DAA5AB142A}"/>
                </a:ext>
              </a:extLst>
            </p:cNvPr>
            <p:cNvSpPr txBox="1"/>
            <p:nvPr/>
          </p:nvSpPr>
          <p:spPr>
            <a:xfrm>
              <a:off x="5013189" y="2204428"/>
              <a:ext cx="1085555" cy="36933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암호키</a:t>
              </a:r>
              <a:r>
                <a:rPr lang="ko-KR" altLang="en-US" dirty="0"/>
                <a:t>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F8CFD-4582-0D45-162F-DFB813BDED4F}"/>
                </a:ext>
              </a:extLst>
            </p:cNvPr>
            <p:cNvSpPr txBox="1"/>
            <p:nvPr/>
          </p:nvSpPr>
          <p:spPr>
            <a:xfrm>
              <a:off x="5013189" y="1417556"/>
              <a:ext cx="1085555" cy="36933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암호키</a:t>
              </a:r>
              <a:r>
                <a:rPr lang="ko-KR" altLang="en-US" dirty="0"/>
                <a:t>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417F18-1432-9C36-C368-9930FE2597E1}"/>
                </a:ext>
              </a:extLst>
            </p:cNvPr>
            <p:cNvSpPr/>
            <p:nvPr/>
          </p:nvSpPr>
          <p:spPr>
            <a:xfrm>
              <a:off x="4835966" y="1269546"/>
              <a:ext cx="1440000" cy="1512000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E86946-4F40-6C93-0F96-8EC245BF078B}"/>
                </a:ext>
              </a:extLst>
            </p:cNvPr>
            <p:cNvSpPr txBox="1"/>
            <p:nvPr/>
          </p:nvSpPr>
          <p:spPr>
            <a:xfrm>
              <a:off x="5238412" y="1751718"/>
              <a:ext cx="6351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32bytes</a:t>
              </a:r>
              <a:endParaRPr lang="ko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C44B75-1E98-C34E-4322-3A01492E4282}"/>
                </a:ext>
              </a:extLst>
            </p:cNvPr>
            <p:cNvSpPr txBox="1"/>
            <p:nvPr/>
          </p:nvSpPr>
          <p:spPr>
            <a:xfrm>
              <a:off x="5238412" y="2532719"/>
              <a:ext cx="6351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32bytes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9D3231-2836-767D-71C7-248962571310}"/>
                </a:ext>
              </a:extLst>
            </p:cNvPr>
            <p:cNvSpPr txBox="1"/>
            <p:nvPr/>
          </p:nvSpPr>
          <p:spPr>
            <a:xfrm>
              <a:off x="3890721" y="18281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/>
                <a:t>번갈아가면서</a:t>
              </a:r>
              <a:endParaRPr lang="en-US" altLang="ko-KR" sz="1000" dirty="0"/>
            </a:p>
            <a:p>
              <a:pPr algn="ctr"/>
              <a:r>
                <a:rPr lang="ko-KR" altLang="en-US" sz="1000" dirty="0" err="1"/>
                <a:t>암호키</a:t>
              </a:r>
              <a:r>
                <a:rPr lang="ko-KR" altLang="en-US" sz="1000" dirty="0"/>
                <a:t> 사용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5C2E08D-1AFD-3DC8-F606-0F017C9372A3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83" y="633639"/>
              <a:ext cx="46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09E1460-6AC7-1244-4E3F-2EB2822120E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2711627" y="633639"/>
              <a:ext cx="5412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3B50B83-0ED5-F41F-BE63-A19889086DC9}"/>
                </a:ext>
              </a:extLst>
            </p:cNvPr>
            <p:cNvSpPr txBox="1"/>
            <p:nvPr/>
          </p:nvSpPr>
          <p:spPr>
            <a:xfrm>
              <a:off x="529234" y="448973"/>
              <a:ext cx="2182393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BCryptGenRandom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BF7CC-271E-052A-F442-A1A39C38BC34}"/>
                </a:ext>
              </a:extLst>
            </p:cNvPr>
            <p:cNvSpPr txBox="1"/>
            <p:nvPr/>
          </p:nvSpPr>
          <p:spPr>
            <a:xfrm>
              <a:off x="3252883" y="448973"/>
              <a:ext cx="1008610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SHA256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ADFCB5-4231-482F-D1A7-851737F0D654}"/>
                </a:ext>
              </a:extLst>
            </p:cNvPr>
            <p:cNvSpPr txBox="1"/>
            <p:nvPr/>
          </p:nvSpPr>
          <p:spPr>
            <a:xfrm>
              <a:off x="4766064" y="448973"/>
              <a:ext cx="478016" cy="36933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IV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441688-DD2C-8501-971B-8DD78CD0D6DD}"/>
                </a:ext>
              </a:extLst>
            </p:cNvPr>
            <p:cNvSpPr txBox="1"/>
            <p:nvPr/>
          </p:nvSpPr>
          <p:spPr>
            <a:xfrm>
              <a:off x="4695634" y="843212"/>
              <a:ext cx="6351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32bytes</a:t>
              </a:r>
              <a:endParaRPr lang="ko-KR" alt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69E94C-693E-CF2A-F95D-8FC893929E58}"/>
                </a:ext>
              </a:extLst>
            </p:cNvPr>
            <p:cNvSpPr txBox="1"/>
            <p:nvPr/>
          </p:nvSpPr>
          <p:spPr>
            <a:xfrm>
              <a:off x="6922015" y="1295922"/>
              <a:ext cx="1478290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AES256/CBC</a:t>
              </a:r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6435F3C-C0F5-E4FF-E12F-CE6438056CE3}"/>
                </a:ext>
              </a:extLst>
            </p:cNvPr>
            <p:cNvCxnSpPr>
              <a:cxnSpLocks/>
            </p:cNvCxnSpPr>
            <p:nvPr/>
          </p:nvCxnSpPr>
          <p:spPr>
            <a:xfrm>
              <a:off x="7846306" y="812432"/>
              <a:ext cx="0" cy="46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1D42C3-16FA-2646-92D0-F2E3F96B5E75}"/>
                </a:ext>
              </a:extLst>
            </p:cNvPr>
            <p:cNvSpPr txBox="1"/>
            <p:nvPr/>
          </p:nvSpPr>
          <p:spPr>
            <a:xfrm>
              <a:off x="7292308" y="443100"/>
              <a:ext cx="1107997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원본파일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3FF1063-5208-8FB0-107C-D6C9558000B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352" y="629243"/>
              <a:ext cx="18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21A07F8-616D-020A-49C6-7CB915939DD8}"/>
                </a:ext>
              </a:extLst>
            </p:cNvPr>
            <p:cNvCxnSpPr>
              <a:cxnSpLocks/>
            </p:cNvCxnSpPr>
            <p:nvPr/>
          </p:nvCxnSpPr>
          <p:spPr>
            <a:xfrm>
              <a:off x="8400305" y="1505746"/>
              <a:ext cx="806595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A8E716C-394E-3946-9676-7ABC17FE522D}"/>
                </a:ext>
              </a:extLst>
            </p:cNvPr>
            <p:cNvSpPr txBox="1"/>
            <p:nvPr/>
          </p:nvSpPr>
          <p:spPr>
            <a:xfrm>
              <a:off x="9235807" y="1305556"/>
              <a:ext cx="1882247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암호화된 데이터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3ACFCF5-C0C0-8F01-3BB0-8D17D3B13EA1}"/>
                </a:ext>
              </a:extLst>
            </p:cNvPr>
            <p:cNvSpPr txBox="1"/>
            <p:nvPr/>
          </p:nvSpPr>
          <p:spPr>
            <a:xfrm>
              <a:off x="9079514" y="1766883"/>
              <a:ext cx="2194832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암호화된 파일 정보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B3BB7A-1DCB-771A-6FE1-A94A7878554F}"/>
                </a:ext>
              </a:extLst>
            </p:cNvPr>
            <p:cNvSpPr txBox="1"/>
            <p:nvPr/>
          </p:nvSpPr>
          <p:spPr>
            <a:xfrm>
              <a:off x="9131613" y="2228210"/>
              <a:ext cx="2090637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암호화된 </a:t>
              </a:r>
              <a:r>
                <a:rPr lang="ko-KR" altLang="en-US" dirty="0" err="1"/>
                <a:t>암호키</a:t>
              </a:r>
              <a:r>
                <a:rPr lang="ko-KR" altLang="en-US" dirty="0"/>
                <a:t>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D999C8-A062-EF8C-C59A-0C6BD7363F44}"/>
                </a:ext>
              </a:extLst>
            </p:cNvPr>
            <p:cNvSpPr txBox="1"/>
            <p:nvPr/>
          </p:nvSpPr>
          <p:spPr>
            <a:xfrm>
              <a:off x="9131613" y="2689537"/>
              <a:ext cx="2090637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암호화된 </a:t>
              </a:r>
              <a:r>
                <a:rPr lang="ko-KR" altLang="en-US" dirty="0" err="1"/>
                <a:t>암호키</a:t>
              </a:r>
              <a:r>
                <a:rPr lang="ko-KR" altLang="en-US" dirty="0"/>
                <a:t>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4D2FD65-109B-40CD-89E4-1670606543D1}"/>
                </a:ext>
              </a:extLst>
            </p:cNvPr>
            <p:cNvSpPr/>
            <p:nvPr/>
          </p:nvSpPr>
          <p:spPr>
            <a:xfrm>
              <a:off x="8954303" y="909000"/>
              <a:ext cx="2520000" cy="2844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C3512-3CBE-1BDE-C50E-218C042EAB1C}"/>
                </a:ext>
              </a:extLst>
            </p:cNvPr>
            <p:cNvSpPr txBox="1"/>
            <p:nvPr/>
          </p:nvSpPr>
          <p:spPr>
            <a:xfrm>
              <a:off x="9620755" y="781900"/>
              <a:ext cx="108074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solidFill>
                    <a:srgbClr val="C00000"/>
                  </a:solidFill>
                </a:rPr>
                <a:t>암호화된 파일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DC9B65-8257-9752-38B0-6C696C984B1F}"/>
                </a:ext>
              </a:extLst>
            </p:cNvPr>
            <p:cNvSpPr txBox="1"/>
            <p:nvPr/>
          </p:nvSpPr>
          <p:spPr>
            <a:xfrm>
              <a:off x="529234" y="3055272"/>
              <a:ext cx="1882247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공격자의 공개키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0DC942B-C28A-4047-E99E-58745683C18C}"/>
                </a:ext>
              </a:extLst>
            </p:cNvPr>
            <p:cNvCxnSpPr>
              <a:cxnSpLocks/>
            </p:cNvCxnSpPr>
            <p:nvPr/>
          </p:nvCxnSpPr>
          <p:spPr>
            <a:xfrm>
              <a:off x="2443982" y="3223721"/>
              <a:ext cx="25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3FD5BC-70D3-5E38-E9BF-312174A8C9EA}"/>
                </a:ext>
              </a:extLst>
            </p:cNvPr>
            <p:cNvSpPr txBox="1"/>
            <p:nvPr/>
          </p:nvSpPr>
          <p:spPr>
            <a:xfrm>
              <a:off x="4966289" y="3055272"/>
              <a:ext cx="1109599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RSA1024</a:t>
              </a:r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4191F41-88AB-B96F-6753-77C6A5D81562}"/>
                </a:ext>
              </a:extLst>
            </p:cNvPr>
            <p:cNvCxnSpPr>
              <a:cxnSpLocks/>
            </p:cNvCxnSpPr>
            <p:nvPr/>
          </p:nvCxnSpPr>
          <p:spPr>
            <a:xfrm>
              <a:off x="6098744" y="3223721"/>
              <a:ext cx="2376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5F279152-317C-5516-38DB-90CB38760459}"/>
                </a:ext>
              </a:extLst>
            </p:cNvPr>
            <p:cNvCxnSpPr>
              <a:cxnSpLocks/>
            </p:cNvCxnSpPr>
            <p:nvPr/>
          </p:nvCxnSpPr>
          <p:spPr>
            <a:xfrm>
              <a:off x="8474744" y="2595671"/>
              <a:ext cx="0" cy="648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D178304-F152-DE54-BA6B-5D78223CDF70}"/>
                </a:ext>
              </a:extLst>
            </p:cNvPr>
            <p:cNvCxnSpPr>
              <a:cxnSpLocks/>
            </p:cNvCxnSpPr>
            <p:nvPr/>
          </p:nvCxnSpPr>
          <p:spPr>
            <a:xfrm>
              <a:off x="8468932" y="2613255"/>
              <a:ext cx="612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D6D484D-DB16-277B-B3BA-43FA5EAB6EB1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83" y="5777490"/>
              <a:ext cx="50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E457F43-D364-31FB-4296-5F109D4339FF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2711627" y="5777490"/>
              <a:ext cx="5412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90298A-3FC7-C954-5CA2-DDED2EBBA6FE}"/>
                </a:ext>
              </a:extLst>
            </p:cNvPr>
            <p:cNvSpPr txBox="1"/>
            <p:nvPr/>
          </p:nvSpPr>
          <p:spPr>
            <a:xfrm>
              <a:off x="529234" y="5592824"/>
              <a:ext cx="2182393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BCryptGenRandom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161955-6736-7E7C-B9C5-43A2440C31D7}"/>
                </a:ext>
              </a:extLst>
            </p:cNvPr>
            <p:cNvSpPr txBox="1"/>
            <p:nvPr/>
          </p:nvSpPr>
          <p:spPr>
            <a:xfrm>
              <a:off x="3252883" y="5592824"/>
              <a:ext cx="1008610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SHA256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F2D33-8571-BB3B-E71C-5CE977D8C7D4}"/>
                </a:ext>
              </a:extLst>
            </p:cNvPr>
            <p:cNvSpPr txBox="1"/>
            <p:nvPr/>
          </p:nvSpPr>
          <p:spPr>
            <a:xfrm>
              <a:off x="4777113" y="5588870"/>
              <a:ext cx="1003801" cy="36933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암호키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A8FDCA2-CDC2-DF5A-D3E0-A8F01DFEC483}"/>
                </a:ext>
              </a:extLst>
            </p:cNvPr>
            <p:cNvSpPr txBox="1"/>
            <p:nvPr/>
          </p:nvSpPr>
          <p:spPr>
            <a:xfrm>
              <a:off x="4959586" y="5959045"/>
              <a:ext cx="6351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32bytes</a:t>
              </a:r>
              <a:endParaRPr lang="ko-KR" altLang="en-US" sz="1000" dirty="0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03F8EF7D-F8E7-77E7-4EE9-19441EB20AFD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83" y="4856741"/>
              <a:ext cx="46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CD45A5D-58D9-FECE-801F-88B8558E09BC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2711627" y="4856741"/>
              <a:ext cx="5412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E09D256-AA96-3765-62D8-C922B7865D30}"/>
                </a:ext>
              </a:extLst>
            </p:cNvPr>
            <p:cNvSpPr txBox="1"/>
            <p:nvPr/>
          </p:nvSpPr>
          <p:spPr>
            <a:xfrm>
              <a:off x="529234" y="4672075"/>
              <a:ext cx="2182393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BCryptGenRandom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578291-748D-36CB-05FC-D1C630A07D4E}"/>
                </a:ext>
              </a:extLst>
            </p:cNvPr>
            <p:cNvSpPr txBox="1"/>
            <p:nvPr/>
          </p:nvSpPr>
          <p:spPr>
            <a:xfrm>
              <a:off x="3252883" y="4672075"/>
              <a:ext cx="1008610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SHA256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9AC5441-8430-63EE-E87B-BC13C58B53C6}"/>
                </a:ext>
              </a:extLst>
            </p:cNvPr>
            <p:cNvSpPr txBox="1"/>
            <p:nvPr/>
          </p:nvSpPr>
          <p:spPr>
            <a:xfrm>
              <a:off x="4766064" y="4672075"/>
              <a:ext cx="478016" cy="36933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IV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91BB4E-2A7E-C783-038A-65700252927C}"/>
                </a:ext>
              </a:extLst>
            </p:cNvPr>
            <p:cNvSpPr txBox="1"/>
            <p:nvPr/>
          </p:nvSpPr>
          <p:spPr>
            <a:xfrm>
              <a:off x="4687108" y="4414030"/>
              <a:ext cx="6351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32bytes</a:t>
              </a:r>
              <a:endParaRPr lang="ko-KR" alt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267B63-5E47-D158-B67B-B4A4C935E48B}"/>
                </a:ext>
              </a:extLst>
            </p:cNvPr>
            <p:cNvSpPr txBox="1"/>
            <p:nvPr/>
          </p:nvSpPr>
          <p:spPr>
            <a:xfrm>
              <a:off x="6518058" y="3813485"/>
              <a:ext cx="1882247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공격자의 개인키</a:t>
              </a:r>
              <a:endParaRPr lang="ko-KR" altLang="en-US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842F443-1008-DC83-FBD3-635B4AF3877A}"/>
                </a:ext>
              </a:extLst>
            </p:cNvPr>
            <p:cNvCxnSpPr>
              <a:cxnSpLocks/>
            </p:cNvCxnSpPr>
            <p:nvPr/>
          </p:nvCxnSpPr>
          <p:spPr>
            <a:xfrm>
              <a:off x="7470075" y="4204075"/>
              <a:ext cx="0" cy="46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9BBB12-A3AF-A50C-8E01-5F502DF73087}"/>
                </a:ext>
              </a:extLst>
            </p:cNvPr>
            <p:cNvSpPr txBox="1"/>
            <p:nvPr/>
          </p:nvSpPr>
          <p:spPr>
            <a:xfrm>
              <a:off x="6720036" y="4693333"/>
              <a:ext cx="1478290" cy="36933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AES256/CBC</a:t>
              </a:r>
              <a:endParaRPr lang="ko-KR" altLang="en-US" dirty="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02099CA-ABAB-707A-D1FC-1C1ABDCC8904}"/>
                </a:ext>
              </a:extLst>
            </p:cNvPr>
            <p:cNvCxnSpPr>
              <a:cxnSpLocks/>
            </p:cNvCxnSpPr>
            <p:nvPr/>
          </p:nvCxnSpPr>
          <p:spPr>
            <a:xfrm>
              <a:off x="5792327" y="5777490"/>
              <a:ext cx="172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0F7A0D-7607-FCAB-E83E-B5E939E88E9B}"/>
                </a:ext>
              </a:extLst>
            </p:cNvPr>
            <p:cNvSpPr txBox="1"/>
            <p:nvPr/>
          </p:nvSpPr>
          <p:spPr>
            <a:xfrm>
              <a:off x="8929803" y="4665327"/>
              <a:ext cx="2887329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암호화된 공격자의 개인키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CD52E2B-13DA-C7A8-8ED2-7605F26ABD8E}"/>
                </a:ext>
              </a:extLst>
            </p:cNvPr>
            <p:cNvSpPr txBox="1"/>
            <p:nvPr/>
          </p:nvSpPr>
          <p:spPr>
            <a:xfrm>
              <a:off x="9515700" y="5126654"/>
              <a:ext cx="1715534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암호화키</a:t>
              </a:r>
              <a:r>
                <a:rPr lang="en-US" altLang="ko-KR" dirty="0"/>
                <a:t>3 || IV</a:t>
              </a:r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74A888-6E5D-4202-0B33-14413B03A0C9}"/>
                </a:ext>
              </a:extLst>
            </p:cNvPr>
            <p:cNvSpPr/>
            <p:nvPr/>
          </p:nvSpPr>
          <p:spPr>
            <a:xfrm>
              <a:off x="8753467" y="4268771"/>
              <a:ext cx="3240000" cy="161427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3F5F343-79B2-3791-B30A-BBEBCA13ABCC}"/>
                </a:ext>
              </a:extLst>
            </p:cNvPr>
            <p:cNvCxnSpPr>
              <a:cxnSpLocks/>
            </p:cNvCxnSpPr>
            <p:nvPr/>
          </p:nvCxnSpPr>
          <p:spPr>
            <a:xfrm>
              <a:off x="5024743" y="5311320"/>
              <a:ext cx="4392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C00E66-7111-042A-00BA-4B279AC7A90B}"/>
                </a:ext>
              </a:extLst>
            </p:cNvPr>
            <p:cNvSpPr txBox="1"/>
            <p:nvPr/>
          </p:nvSpPr>
          <p:spPr>
            <a:xfrm>
              <a:off x="9696071" y="4132689"/>
              <a:ext cx="122180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err="1">
                  <a:solidFill>
                    <a:srgbClr val="C00000"/>
                  </a:solidFill>
                </a:rPr>
                <a:t>랜섬웨어</a:t>
              </a:r>
              <a:r>
                <a:rPr lang="ko-KR" altLang="en-US" sz="1100" dirty="0">
                  <a:solidFill>
                    <a:srgbClr val="C00000"/>
                  </a:solidFill>
                </a:rPr>
                <a:t> </a:t>
              </a:r>
              <a:r>
                <a:rPr lang="ko-KR" altLang="en-US" sz="1100" dirty="0" err="1">
                  <a:solidFill>
                    <a:srgbClr val="C00000"/>
                  </a:solidFill>
                </a:rPr>
                <a:t>키파일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20E4D3-86F4-20A9-2FF7-ACAE972E3CF2}"/>
                </a:ext>
              </a:extLst>
            </p:cNvPr>
            <p:cNvSpPr txBox="1"/>
            <p:nvPr/>
          </p:nvSpPr>
          <p:spPr>
            <a:xfrm>
              <a:off x="9171857" y="3162602"/>
              <a:ext cx="2028119" cy="3693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암호화 모드 </a:t>
              </a:r>
              <a:r>
                <a:rPr lang="en-US" altLang="ko-KR" dirty="0"/>
                <a:t>|| IV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32B9B33-E18A-F321-5233-502B478907C8}"/>
                </a:ext>
              </a:extLst>
            </p:cNvPr>
            <p:cNvCxnSpPr>
              <a:cxnSpLocks/>
            </p:cNvCxnSpPr>
            <p:nvPr/>
          </p:nvCxnSpPr>
          <p:spPr>
            <a:xfrm>
              <a:off x="6513662" y="755800"/>
              <a:ext cx="0" cy="270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9026B5F-5B4F-1899-5758-5245F9F061C2}"/>
                </a:ext>
              </a:extLst>
            </p:cNvPr>
            <p:cNvCxnSpPr>
              <a:cxnSpLocks/>
            </p:cNvCxnSpPr>
            <p:nvPr/>
          </p:nvCxnSpPr>
          <p:spPr>
            <a:xfrm>
              <a:off x="6513662" y="3437792"/>
              <a:ext cx="2556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79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165</Words>
  <Application>Microsoft Office PowerPoint</Application>
  <PresentationFormat>와이드스크린</PresentationFormat>
  <Paragraphs>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박진철(학부생-정보보안암호수학과)</dc:creator>
  <cp:lastModifiedBy>박진철(학부생-정보보안암호수학과)</cp:lastModifiedBy>
  <cp:revision>3</cp:revision>
  <dcterms:created xsi:type="dcterms:W3CDTF">2023-12-24T09:22:08Z</dcterms:created>
  <dcterms:modified xsi:type="dcterms:W3CDTF">2023-12-29T06:32:57Z</dcterms:modified>
</cp:coreProperties>
</file>