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8ADA1-72A9-4DDF-8ADF-ED2B4192B2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4E6BA2-1704-4A63-87DE-236EDF065619}">
      <dgm:prSet phldrT="[Texte]"/>
      <dgm:spPr/>
      <dgm:t>
        <a:bodyPr/>
        <a:lstStyle/>
        <a:p>
          <a:r>
            <a:rPr lang="fr-FR" dirty="0" smtClean="0"/>
            <a:t>Solo</a:t>
          </a:r>
          <a:endParaRPr lang="fr-FR" dirty="0"/>
        </a:p>
      </dgm:t>
    </dgm:pt>
    <dgm:pt modelId="{390AEAFE-0CBC-4808-87B9-7A10DDCD5D89}" type="parTrans" cxnId="{7B5A3849-DB86-4E99-AAA8-EE9EBD47ED1C}">
      <dgm:prSet/>
      <dgm:spPr/>
      <dgm:t>
        <a:bodyPr/>
        <a:lstStyle/>
        <a:p>
          <a:endParaRPr lang="fr-FR"/>
        </a:p>
      </dgm:t>
    </dgm:pt>
    <dgm:pt modelId="{C05F3DC6-3919-4859-9DC6-A9161F6C9429}" type="sibTrans" cxnId="{7B5A3849-DB86-4E99-AAA8-EE9EBD47ED1C}">
      <dgm:prSet/>
      <dgm:spPr/>
      <dgm:t>
        <a:bodyPr/>
        <a:lstStyle/>
        <a:p>
          <a:endParaRPr lang="fr-FR"/>
        </a:p>
      </dgm:t>
    </dgm:pt>
    <dgm:pt modelId="{31EE3823-513B-4C5C-A9D4-A0663407F379}">
      <dgm:prSet phldrT="[Texte]"/>
      <dgm:spPr/>
      <dgm:t>
        <a:bodyPr/>
        <a:lstStyle/>
        <a:p>
          <a:r>
            <a:rPr lang="fr-FR" dirty="0" smtClean="0"/>
            <a:t>En ligne</a:t>
          </a:r>
          <a:endParaRPr lang="fr-FR" dirty="0"/>
        </a:p>
      </dgm:t>
    </dgm:pt>
    <dgm:pt modelId="{FAA7AB9F-1CCD-4E61-9EEC-A7A568D2DB00}" type="parTrans" cxnId="{5046CD5B-F892-42E9-B0DA-BF83672A0DCF}">
      <dgm:prSet/>
      <dgm:spPr/>
      <dgm:t>
        <a:bodyPr/>
        <a:lstStyle/>
        <a:p>
          <a:endParaRPr lang="fr-FR"/>
        </a:p>
      </dgm:t>
    </dgm:pt>
    <dgm:pt modelId="{385DE32C-DC03-4F0D-8793-20A7F8330853}" type="sibTrans" cxnId="{5046CD5B-F892-42E9-B0DA-BF83672A0DCF}">
      <dgm:prSet/>
      <dgm:spPr/>
      <dgm:t>
        <a:bodyPr/>
        <a:lstStyle/>
        <a:p>
          <a:endParaRPr lang="fr-FR"/>
        </a:p>
      </dgm:t>
    </dgm:pt>
    <dgm:pt modelId="{EDC97B57-04CE-4D83-8053-41B57ACC0F7B}">
      <dgm:prSet phldrT="[Texte]"/>
      <dgm:spPr/>
      <dgm:t>
        <a:bodyPr/>
        <a:lstStyle/>
        <a:p>
          <a:r>
            <a:rPr lang="fr-FR" dirty="0" smtClean="0"/>
            <a:t>Partie rapide</a:t>
          </a:r>
          <a:endParaRPr lang="fr-FR" dirty="0"/>
        </a:p>
      </dgm:t>
    </dgm:pt>
    <dgm:pt modelId="{17362CBA-C873-4BDE-89F3-9417FE132A70}" type="parTrans" cxnId="{F080F330-A42E-4F8C-9BAB-3519882602ED}">
      <dgm:prSet/>
      <dgm:spPr/>
      <dgm:t>
        <a:bodyPr/>
        <a:lstStyle/>
        <a:p>
          <a:endParaRPr lang="fr-FR"/>
        </a:p>
      </dgm:t>
    </dgm:pt>
    <dgm:pt modelId="{2820B2C2-6119-418D-B229-6CC00C8F90DB}" type="sibTrans" cxnId="{F080F330-A42E-4F8C-9BAB-3519882602ED}">
      <dgm:prSet/>
      <dgm:spPr/>
      <dgm:t>
        <a:bodyPr/>
        <a:lstStyle/>
        <a:p>
          <a:endParaRPr lang="fr-FR"/>
        </a:p>
      </dgm:t>
    </dgm:pt>
    <dgm:pt modelId="{EAAA15AA-104F-441D-88E6-8CEF0F5BA866}">
      <dgm:prSet phldrT="[Texte]"/>
      <dgm:spPr/>
      <dgm:t>
        <a:bodyPr/>
        <a:lstStyle/>
        <a:p>
          <a:r>
            <a:rPr lang="fr-FR" dirty="0" smtClean="0"/>
            <a:t>En local</a:t>
          </a:r>
          <a:endParaRPr lang="fr-FR" dirty="0"/>
        </a:p>
      </dgm:t>
    </dgm:pt>
    <dgm:pt modelId="{AFA23A37-80E8-4009-B560-A47E7AE1181B}" type="parTrans" cxnId="{5040752F-A60F-492D-8F0A-840830A248FF}">
      <dgm:prSet/>
      <dgm:spPr/>
      <dgm:t>
        <a:bodyPr/>
        <a:lstStyle/>
        <a:p>
          <a:endParaRPr lang="fr-FR"/>
        </a:p>
      </dgm:t>
    </dgm:pt>
    <dgm:pt modelId="{83BD2010-087F-4F88-A33E-7DE47AF8EF14}" type="sibTrans" cxnId="{5040752F-A60F-492D-8F0A-840830A248FF}">
      <dgm:prSet/>
      <dgm:spPr/>
      <dgm:t>
        <a:bodyPr/>
        <a:lstStyle/>
        <a:p>
          <a:endParaRPr lang="fr-FR"/>
        </a:p>
      </dgm:t>
    </dgm:pt>
    <dgm:pt modelId="{0B4C539C-5310-43CD-A510-C4A3A52F2D19}">
      <dgm:prSet phldrT="[Texte]"/>
      <dgm:spPr/>
      <dgm:t>
        <a:bodyPr/>
        <a:lstStyle/>
        <a:p>
          <a:r>
            <a:rPr lang="fr-FR" dirty="0" smtClean="0"/>
            <a:t>Créer une partie</a:t>
          </a:r>
          <a:endParaRPr lang="fr-FR" dirty="0"/>
        </a:p>
      </dgm:t>
    </dgm:pt>
    <dgm:pt modelId="{51F602E3-EAA9-442B-A68E-973CE4E52179}" type="parTrans" cxnId="{C08E4935-643A-4386-A042-C7206A3B495F}">
      <dgm:prSet/>
      <dgm:spPr/>
      <dgm:t>
        <a:bodyPr/>
        <a:lstStyle/>
        <a:p>
          <a:endParaRPr lang="fr-FR"/>
        </a:p>
      </dgm:t>
    </dgm:pt>
    <dgm:pt modelId="{80CDFC48-8681-469E-9892-E31DD2ED8B19}" type="sibTrans" cxnId="{C08E4935-643A-4386-A042-C7206A3B495F}">
      <dgm:prSet/>
      <dgm:spPr/>
      <dgm:t>
        <a:bodyPr/>
        <a:lstStyle/>
        <a:p>
          <a:endParaRPr lang="fr-FR"/>
        </a:p>
      </dgm:t>
    </dgm:pt>
    <dgm:pt modelId="{EAA1D38A-5B3E-4CE7-91E4-320ABA0488B9}">
      <dgm:prSet phldrT="[Texte]"/>
      <dgm:spPr/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ADF4B34F-2325-4C78-A959-86FA68B42ADA}" type="parTrans" cxnId="{2289869B-7B0B-489F-8979-EDEEF0A8E161}">
      <dgm:prSet/>
      <dgm:spPr/>
      <dgm:t>
        <a:bodyPr/>
        <a:lstStyle/>
        <a:p>
          <a:endParaRPr lang="fr-FR"/>
        </a:p>
      </dgm:t>
    </dgm:pt>
    <dgm:pt modelId="{A9E3DB8A-9C82-447D-98B3-B8B5D5EA9FE7}" type="sibTrans" cxnId="{2289869B-7B0B-489F-8979-EDEEF0A8E161}">
      <dgm:prSet/>
      <dgm:spPr/>
      <dgm:t>
        <a:bodyPr/>
        <a:lstStyle/>
        <a:p>
          <a:endParaRPr lang="fr-FR"/>
        </a:p>
      </dgm:t>
    </dgm:pt>
    <dgm:pt modelId="{DBB3899A-28BB-4F6D-A858-C161395A906E}">
      <dgm:prSet phldrT="[Texte]"/>
      <dgm:spPr/>
      <dgm:t>
        <a:bodyPr/>
        <a:lstStyle/>
        <a:p>
          <a:r>
            <a:rPr lang="fr-FR" dirty="0" smtClean="0"/>
            <a:t>Partie rapide</a:t>
          </a:r>
          <a:endParaRPr lang="fr-FR" dirty="0"/>
        </a:p>
      </dgm:t>
    </dgm:pt>
    <dgm:pt modelId="{1C1B1872-299F-4BB6-A7BF-E60867AFE7AB}" type="parTrans" cxnId="{C99818C1-237F-4ACF-A81E-630D203A4EFD}">
      <dgm:prSet/>
      <dgm:spPr/>
      <dgm:t>
        <a:bodyPr/>
        <a:lstStyle/>
        <a:p>
          <a:endParaRPr lang="fr-FR"/>
        </a:p>
      </dgm:t>
    </dgm:pt>
    <dgm:pt modelId="{C7623E40-86C0-4C22-988D-FEA04A1914C1}" type="sibTrans" cxnId="{C99818C1-237F-4ACF-A81E-630D203A4EFD}">
      <dgm:prSet/>
      <dgm:spPr/>
      <dgm:t>
        <a:bodyPr/>
        <a:lstStyle/>
        <a:p>
          <a:endParaRPr lang="fr-FR"/>
        </a:p>
      </dgm:t>
    </dgm:pt>
    <dgm:pt modelId="{7B2E2B42-48C1-4B16-A67C-43B7D5F34A8D}">
      <dgm:prSet phldrT="[Texte]"/>
      <dgm:spPr/>
      <dgm:t>
        <a:bodyPr/>
        <a:lstStyle/>
        <a:p>
          <a:r>
            <a:rPr lang="fr-FR" dirty="0" smtClean="0"/>
            <a:t>Niveaux</a:t>
          </a:r>
          <a:endParaRPr lang="fr-FR" dirty="0"/>
        </a:p>
      </dgm:t>
    </dgm:pt>
    <dgm:pt modelId="{C34FC47B-A362-4619-B860-6B579E8484EB}" type="parTrans" cxnId="{D6C882C5-B41B-41E5-AC85-693298C0DA85}">
      <dgm:prSet/>
      <dgm:spPr/>
      <dgm:t>
        <a:bodyPr/>
        <a:lstStyle/>
        <a:p>
          <a:endParaRPr lang="fr-FR"/>
        </a:p>
      </dgm:t>
    </dgm:pt>
    <dgm:pt modelId="{D1DAF3B0-6E1F-4C26-B7F8-B0EFB815CDE9}" type="sibTrans" cxnId="{D6C882C5-B41B-41E5-AC85-693298C0DA85}">
      <dgm:prSet/>
      <dgm:spPr/>
      <dgm:t>
        <a:bodyPr/>
        <a:lstStyle/>
        <a:p>
          <a:endParaRPr lang="fr-FR"/>
        </a:p>
      </dgm:t>
    </dgm:pt>
    <dgm:pt modelId="{DAEB5F10-0212-4438-81C6-ED6BC65DE3F7}">
      <dgm:prSet phldrT="[Texte]"/>
      <dgm:spPr/>
      <dgm:t>
        <a:bodyPr/>
        <a:lstStyle/>
        <a:p>
          <a:r>
            <a:rPr lang="fr-FR" dirty="0" smtClean="0"/>
            <a:t>Liste niveaux</a:t>
          </a:r>
          <a:endParaRPr lang="fr-FR" dirty="0"/>
        </a:p>
      </dgm:t>
    </dgm:pt>
    <dgm:pt modelId="{32462B64-6A13-42E3-911B-3DF84D565DC2}" type="parTrans" cxnId="{EBCDD3DE-B27E-41EF-BA82-161A0FE5C792}">
      <dgm:prSet/>
      <dgm:spPr/>
      <dgm:t>
        <a:bodyPr/>
        <a:lstStyle/>
        <a:p>
          <a:endParaRPr lang="fr-FR"/>
        </a:p>
      </dgm:t>
    </dgm:pt>
    <dgm:pt modelId="{64849064-92F2-40B0-8B5C-5074E10782EC}" type="sibTrans" cxnId="{EBCDD3DE-B27E-41EF-BA82-161A0FE5C792}">
      <dgm:prSet/>
      <dgm:spPr/>
      <dgm:t>
        <a:bodyPr/>
        <a:lstStyle/>
        <a:p>
          <a:endParaRPr lang="fr-FR"/>
        </a:p>
      </dgm:t>
    </dgm:pt>
    <dgm:pt modelId="{71BDF620-9A3B-41CF-B989-C97AE38DD63A}">
      <dgm:prSet phldrT="[Texte]"/>
      <dgm:spPr/>
      <dgm:t>
        <a:bodyPr/>
        <a:lstStyle/>
        <a:p>
          <a:r>
            <a:rPr lang="fr-FR" dirty="0" smtClean="0"/>
            <a:t>Rejoindre une partie</a:t>
          </a:r>
          <a:endParaRPr lang="fr-FR" dirty="0"/>
        </a:p>
      </dgm:t>
    </dgm:pt>
    <dgm:pt modelId="{5C9F44D8-6EDD-47B6-9A1F-8B62480B3D3C}" type="parTrans" cxnId="{7B8F167D-9922-4608-8EB0-990E3F1BE0BA}">
      <dgm:prSet/>
      <dgm:spPr/>
      <dgm:t>
        <a:bodyPr/>
        <a:lstStyle/>
        <a:p>
          <a:endParaRPr lang="fr-FR"/>
        </a:p>
      </dgm:t>
    </dgm:pt>
    <dgm:pt modelId="{25607D71-E8A3-4B22-83D1-943C43D2BBB9}" type="sibTrans" cxnId="{7B8F167D-9922-4608-8EB0-990E3F1BE0BA}">
      <dgm:prSet/>
      <dgm:spPr/>
      <dgm:t>
        <a:bodyPr/>
        <a:lstStyle/>
        <a:p>
          <a:endParaRPr lang="fr-FR"/>
        </a:p>
      </dgm:t>
    </dgm:pt>
    <dgm:pt modelId="{CC293C13-3726-4826-AB8E-769D6D026D4E}">
      <dgm:prSet phldrT="[Texte]"/>
      <dgm:spPr/>
      <dgm:t>
        <a:bodyPr/>
        <a:lstStyle/>
        <a:p>
          <a:r>
            <a:rPr lang="fr-FR" dirty="0" smtClean="0"/>
            <a:t>Personnalisé</a:t>
          </a:r>
          <a:endParaRPr lang="fr-FR" dirty="0"/>
        </a:p>
      </dgm:t>
    </dgm:pt>
    <dgm:pt modelId="{3254C3EE-959F-4F02-9008-CC290DA4BE0B}" type="parTrans" cxnId="{958317F6-81CB-47D0-A8D3-7377FF197115}">
      <dgm:prSet/>
      <dgm:spPr/>
      <dgm:t>
        <a:bodyPr/>
        <a:lstStyle/>
        <a:p>
          <a:endParaRPr lang="fr-FR"/>
        </a:p>
      </dgm:t>
    </dgm:pt>
    <dgm:pt modelId="{49B907C8-A3D4-4FB8-86A3-1BBB23B162ED}" type="sibTrans" cxnId="{958317F6-81CB-47D0-A8D3-7377FF197115}">
      <dgm:prSet/>
      <dgm:spPr/>
    </dgm:pt>
    <dgm:pt modelId="{3BAB3236-9381-48A1-9858-CF934BDAC3FC}">
      <dgm:prSet phldrT="[Texte]"/>
      <dgm:spPr/>
      <dgm:t>
        <a:bodyPr/>
        <a:lstStyle/>
        <a:p>
          <a:r>
            <a:rPr lang="fr-FR" dirty="0" smtClean="0"/>
            <a:t>Duel</a:t>
          </a:r>
          <a:endParaRPr lang="fr-FR" dirty="0"/>
        </a:p>
      </dgm:t>
    </dgm:pt>
    <dgm:pt modelId="{4EF90E13-AA88-4220-846D-1B281F26E94E}" type="parTrans" cxnId="{67AF6E48-99E0-4D72-9E63-098115660F13}">
      <dgm:prSet/>
      <dgm:spPr/>
      <dgm:t>
        <a:bodyPr/>
        <a:lstStyle/>
        <a:p>
          <a:endParaRPr lang="fr-FR"/>
        </a:p>
      </dgm:t>
    </dgm:pt>
    <dgm:pt modelId="{EF8A583E-7A22-434C-B653-65D69A45EE10}" type="sibTrans" cxnId="{67AF6E48-99E0-4D72-9E63-098115660F13}">
      <dgm:prSet/>
      <dgm:spPr/>
    </dgm:pt>
    <dgm:pt modelId="{79906C34-6FFC-4662-9C15-7D7EBDAA41C2}">
      <dgm:prSet phldrT="[Texte]"/>
      <dgm:spPr/>
      <dgm:t>
        <a:bodyPr/>
        <a:lstStyle/>
        <a:p>
          <a:r>
            <a:rPr lang="fr-FR" dirty="0" smtClean="0"/>
            <a:t>Massacre</a:t>
          </a:r>
          <a:endParaRPr lang="fr-FR" dirty="0"/>
        </a:p>
      </dgm:t>
    </dgm:pt>
    <dgm:pt modelId="{B3EC83C5-2AD3-4FDD-9D23-06605FB6C4CA}" type="parTrans" cxnId="{BA89687E-5E72-49EE-92F7-798F8A2D0606}">
      <dgm:prSet/>
      <dgm:spPr/>
      <dgm:t>
        <a:bodyPr/>
        <a:lstStyle/>
        <a:p>
          <a:endParaRPr lang="fr-FR"/>
        </a:p>
      </dgm:t>
    </dgm:pt>
    <dgm:pt modelId="{7DBEF9D5-1BD8-450B-ACB5-155D5B0ECF0F}" type="sibTrans" cxnId="{BA89687E-5E72-49EE-92F7-798F8A2D0606}">
      <dgm:prSet/>
      <dgm:spPr/>
    </dgm:pt>
    <dgm:pt modelId="{491ABF04-A2A3-4744-9010-AAFFAF66E9EF}">
      <dgm:prSet phldrT="[Texte]"/>
      <dgm:spPr/>
      <dgm:t>
        <a:bodyPr/>
        <a:lstStyle/>
        <a:p>
          <a:r>
            <a:rPr lang="fr-FR" dirty="0" smtClean="0"/>
            <a:t>Options</a:t>
          </a:r>
          <a:endParaRPr lang="fr-FR" dirty="0"/>
        </a:p>
      </dgm:t>
    </dgm:pt>
    <dgm:pt modelId="{73891CA5-85DC-4A02-B5B9-565FF09FE6E1}" type="parTrans" cxnId="{456EC043-3FCC-4A63-9ADB-F9037284D090}">
      <dgm:prSet/>
      <dgm:spPr/>
      <dgm:t>
        <a:bodyPr/>
        <a:lstStyle/>
        <a:p>
          <a:endParaRPr lang="fr-FR"/>
        </a:p>
      </dgm:t>
    </dgm:pt>
    <dgm:pt modelId="{E0CDD560-EE08-4BDC-AD2F-FDEF12808B15}" type="sibTrans" cxnId="{456EC043-3FCC-4A63-9ADB-F9037284D090}">
      <dgm:prSet/>
      <dgm:spPr/>
    </dgm:pt>
    <dgm:pt modelId="{A425F322-816E-489B-8144-23A385754DAB}">
      <dgm:prSet phldrT="[Texte]"/>
      <dgm:spPr/>
      <dgm:t>
        <a:bodyPr/>
        <a:lstStyle/>
        <a:p>
          <a:r>
            <a:rPr lang="fr-FR" dirty="0" smtClean="0"/>
            <a:t>Mon </a:t>
          </a:r>
          <a:r>
            <a:rPr lang="fr-FR" dirty="0" err="1" smtClean="0"/>
            <a:t>Babo</a:t>
          </a:r>
          <a:endParaRPr lang="fr-FR" dirty="0"/>
        </a:p>
      </dgm:t>
    </dgm:pt>
    <dgm:pt modelId="{AB663CB6-A75A-4846-8A6C-5F365BE800BD}" type="parTrans" cxnId="{5BB3B505-8375-453E-9E09-5C548870EAE4}">
      <dgm:prSet/>
      <dgm:spPr/>
      <dgm:t>
        <a:bodyPr/>
        <a:lstStyle/>
        <a:p>
          <a:endParaRPr lang="fr-FR"/>
        </a:p>
      </dgm:t>
    </dgm:pt>
    <dgm:pt modelId="{DE9B9267-8183-454C-8256-B2FF1D37AA80}" type="sibTrans" cxnId="{5BB3B505-8375-453E-9E09-5C548870EAE4}">
      <dgm:prSet/>
      <dgm:spPr/>
    </dgm:pt>
    <dgm:pt modelId="{5D0FDA61-CE12-4B0D-BCF7-8921E7349B50}">
      <dgm:prSet phldrT="[Texte]"/>
      <dgm:spPr/>
      <dgm:t>
        <a:bodyPr/>
        <a:lstStyle/>
        <a:p>
          <a:r>
            <a:rPr lang="fr-FR" dirty="0" smtClean="0"/>
            <a:t>Son</a:t>
          </a:r>
          <a:endParaRPr lang="fr-FR" dirty="0"/>
        </a:p>
      </dgm:t>
    </dgm:pt>
    <dgm:pt modelId="{051852D0-EB56-4513-90E9-59BF49DA9E5A}" type="parTrans" cxnId="{B577F7FA-8833-475B-9F75-BF175FAF9781}">
      <dgm:prSet/>
      <dgm:spPr/>
      <dgm:t>
        <a:bodyPr/>
        <a:lstStyle/>
        <a:p>
          <a:endParaRPr lang="fr-FR"/>
        </a:p>
      </dgm:t>
    </dgm:pt>
    <dgm:pt modelId="{23ABAB03-8D5A-43D8-A310-332214D1DFBC}" type="sibTrans" cxnId="{B577F7FA-8833-475B-9F75-BF175FAF9781}">
      <dgm:prSet/>
      <dgm:spPr/>
    </dgm:pt>
    <dgm:pt modelId="{C203DAD2-75BD-4EBB-A020-D4369E71E4B3}">
      <dgm:prSet phldrT="[Texte]"/>
      <dgm:spPr/>
      <dgm:t>
        <a:bodyPr/>
        <a:lstStyle/>
        <a:p>
          <a:r>
            <a:rPr lang="fr-FR" dirty="0" smtClean="0"/>
            <a:t>Affichage</a:t>
          </a:r>
          <a:endParaRPr lang="fr-FR" dirty="0"/>
        </a:p>
      </dgm:t>
    </dgm:pt>
    <dgm:pt modelId="{2E4001B3-B0BC-4677-9F03-82DBF50E09F0}" type="parTrans" cxnId="{A85FC618-FFEA-4A22-9E4A-B7283A1D244C}">
      <dgm:prSet/>
      <dgm:spPr/>
      <dgm:t>
        <a:bodyPr/>
        <a:lstStyle/>
        <a:p>
          <a:endParaRPr lang="fr-FR"/>
        </a:p>
      </dgm:t>
    </dgm:pt>
    <dgm:pt modelId="{A3EBE5B7-9642-4C6B-9D0B-4D5310E99E1C}" type="sibTrans" cxnId="{A85FC618-FFEA-4A22-9E4A-B7283A1D244C}">
      <dgm:prSet/>
      <dgm:spPr/>
    </dgm:pt>
    <dgm:pt modelId="{7C71E48F-D6F7-4481-8779-341345E78FCF}">
      <dgm:prSet phldrT="[Texte]"/>
      <dgm:spPr/>
      <dgm:t>
        <a:bodyPr/>
        <a:lstStyle/>
        <a:p>
          <a:r>
            <a:rPr lang="fr-FR" dirty="0" smtClean="0"/>
            <a:t>Contrôles</a:t>
          </a:r>
          <a:endParaRPr lang="fr-FR" dirty="0"/>
        </a:p>
      </dgm:t>
    </dgm:pt>
    <dgm:pt modelId="{56DA140F-4CE3-4C26-AB11-8FAC028E13EC}" type="parTrans" cxnId="{2858B995-5F1F-4EB8-B289-5E358A9C486D}">
      <dgm:prSet/>
      <dgm:spPr/>
      <dgm:t>
        <a:bodyPr/>
        <a:lstStyle/>
        <a:p>
          <a:endParaRPr lang="fr-FR"/>
        </a:p>
      </dgm:t>
    </dgm:pt>
    <dgm:pt modelId="{916F0605-E211-44C2-A60C-EF02C63DC530}" type="sibTrans" cxnId="{2858B995-5F1F-4EB8-B289-5E358A9C486D}">
      <dgm:prSet/>
      <dgm:spPr/>
    </dgm:pt>
    <dgm:pt modelId="{E8C443FF-033E-490C-877B-2FD908D0AF3F}">
      <dgm:prSet phldrT="[Texte]"/>
      <dgm:spPr/>
      <dgm:t>
        <a:bodyPr/>
        <a:lstStyle/>
        <a:p>
          <a:r>
            <a:rPr lang="fr-FR" dirty="0" smtClean="0"/>
            <a:t>Editeur de carte</a:t>
          </a:r>
          <a:endParaRPr lang="fr-FR" dirty="0"/>
        </a:p>
      </dgm:t>
    </dgm:pt>
    <dgm:pt modelId="{591D83D7-AEA0-4749-9E08-4CAA308A216C}" type="parTrans" cxnId="{DE4E39A5-8050-42D0-A675-3AC38A235A7F}">
      <dgm:prSet/>
      <dgm:spPr/>
      <dgm:t>
        <a:bodyPr/>
        <a:lstStyle/>
        <a:p>
          <a:endParaRPr lang="fr-FR"/>
        </a:p>
      </dgm:t>
    </dgm:pt>
    <dgm:pt modelId="{281629FE-3347-4EF4-B9CB-4184D4662C10}" type="sibTrans" cxnId="{DE4E39A5-8050-42D0-A675-3AC38A235A7F}">
      <dgm:prSet/>
      <dgm:spPr/>
    </dgm:pt>
    <dgm:pt modelId="{CBCE1F1F-6E4F-4BA6-9414-42DEDA17DB57}" type="pres">
      <dgm:prSet presAssocID="{CEF8ADA1-72A9-4DDF-8ADF-ED2B4192B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22A2E14-4C42-41DC-9E58-8D160B970416}" type="pres">
      <dgm:prSet presAssocID="{A74E6BA2-1704-4A63-87DE-236EDF065619}" presName="root1" presStyleCnt="0"/>
      <dgm:spPr/>
    </dgm:pt>
    <dgm:pt modelId="{6CE7DABC-6F09-4D15-AB6E-1653D28059EB}" type="pres">
      <dgm:prSet presAssocID="{A74E6BA2-1704-4A63-87DE-236EDF065619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B419D0-4096-4406-B699-425DF5A1AAD0}" type="pres">
      <dgm:prSet presAssocID="{A74E6BA2-1704-4A63-87DE-236EDF065619}" presName="level2hierChild" presStyleCnt="0"/>
      <dgm:spPr/>
    </dgm:pt>
    <dgm:pt modelId="{A37506A0-7A5B-4948-BCE9-5509097F1A6C}" type="pres">
      <dgm:prSet presAssocID="{1C1B1872-299F-4BB6-A7BF-E60867AFE7AB}" presName="conn2-1" presStyleLbl="parChTrans1D2" presStyleIdx="0" presStyleCnt="10"/>
      <dgm:spPr/>
      <dgm:t>
        <a:bodyPr/>
        <a:lstStyle/>
        <a:p>
          <a:endParaRPr lang="fr-FR"/>
        </a:p>
      </dgm:t>
    </dgm:pt>
    <dgm:pt modelId="{7876E0B2-A2BB-49D5-9767-779E8A46A608}" type="pres">
      <dgm:prSet presAssocID="{1C1B1872-299F-4BB6-A7BF-E60867AFE7AB}" presName="connTx" presStyleLbl="parChTrans1D2" presStyleIdx="0" presStyleCnt="10"/>
      <dgm:spPr/>
      <dgm:t>
        <a:bodyPr/>
        <a:lstStyle/>
        <a:p>
          <a:endParaRPr lang="fr-FR"/>
        </a:p>
      </dgm:t>
    </dgm:pt>
    <dgm:pt modelId="{4B0CC148-E0BF-4CD3-8C3D-AE8BC8C0AE3E}" type="pres">
      <dgm:prSet presAssocID="{DBB3899A-28BB-4F6D-A858-C161395A906E}" presName="root2" presStyleCnt="0"/>
      <dgm:spPr/>
    </dgm:pt>
    <dgm:pt modelId="{9CC5BC65-7E19-479E-9617-DB0794FF1277}" type="pres">
      <dgm:prSet presAssocID="{DBB3899A-28BB-4F6D-A858-C161395A906E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95F035-B276-49F8-AEEE-6A65859E3FCC}" type="pres">
      <dgm:prSet presAssocID="{DBB3899A-28BB-4F6D-A858-C161395A906E}" presName="level3hierChild" presStyleCnt="0"/>
      <dgm:spPr/>
    </dgm:pt>
    <dgm:pt modelId="{8B8A32B1-EC8F-4DB5-BDCA-22E281FBD863}" type="pres">
      <dgm:prSet presAssocID="{C34FC47B-A362-4619-B860-6B579E8484EB}" presName="conn2-1" presStyleLbl="parChTrans1D2" presStyleIdx="1" presStyleCnt="10"/>
      <dgm:spPr/>
      <dgm:t>
        <a:bodyPr/>
        <a:lstStyle/>
        <a:p>
          <a:endParaRPr lang="fr-FR"/>
        </a:p>
      </dgm:t>
    </dgm:pt>
    <dgm:pt modelId="{118448EF-7F72-4841-A6B4-EF0F8245A16F}" type="pres">
      <dgm:prSet presAssocID="{C34FC47B-A362-4619-B860-6B579E8484EB}" presName="connTx" presStyleLbl="parChTrans1D2" presStyleIdx="1" presStyleCnt="10"/>
      <dgm:spPr/>
      <dgm:t>
        <a:bodyPr/>
        <a:lstStyle/>
        <a:p>
          <a:endParaRPr lang="fr-FR"/>
        </a:p>
      </dgm:t>
    </dgm:pt>
    <dgm:pt modelId="{1B7D306E-CE3F-4DFC-AD4E-9A8FE10AFE2D}" type="pres">
      <dgm:prSet presAssocID="{7B2E2B42-48C1-4B16-A67C-43B7D5F34A8D}" presName="root2" presStyleCnt="0"/>
      <dgm:spPr/>
    </dgm:pt>
    <dgm:pt modelId="{0A17A730-C9AF-4873-A59F-582B9122585A}" type="pres">
      <dgm:prSet presAssocID="{7B2E2B42-48C1-4B16-A67C-43B7D5F34A8D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BCB9B0-292C-492B-B708-639AE7E31BD7}" type="pres">
      <dgm:prSet presAssocID="{7B2E2B42-48C1-4B16-A67C-43B7D5F34A8D}" presName="level3hierChild" presStyleCnt="0"/>
      <dgm:spPr/>
    </dgm:pt>
    <dgm:pt modelId="{53210B1B-CF90-465B-9612-D19E64A50669}" type="pres">
      <dgm:prSet presAssocID="{32462B64-6A13-42E3-911B-3DF84D565DC2}" presName="conn2-1" presStyleLbl="parChTrans1D3" presStyleIdx="0" presStyleCnt="6"/>
      <dgm:spPr/>
      <dgm:t>
        <a:bodyPr/>
        <a:lstStyle/>
        <a:p>
          <a:endParaRPr lang="fr-FR"/>
        </a:p>
      </dgm:t>
    </dgm:pt>
    <dgm:pt modelId="{79F5A147-EA81-42EC-B82B-AB164146AA7B}" type="pres">
      <dgm:prSet presAssocID="{32462B64-6A13-42E3-911B-3DF84D565DC2}" presName="connTx" presStyleLbl="parChTrans1D3" presStyleIdx="0" presStyleCnt="6"/>
      <dgm:spPr/>
      <dgm:t>
        <a:bodyPr/>
        <a:lstStyle/>
        <a:p>
          <a:endParaRPr lang="fr-FR"/>
        </a:p>
      </dgm:t>
    </dgm:pt>
    <dgm:pt modelId="{09C0E022-5D65-4119-91F6-D7D148CC9E21}" type="pres">
      <dgm:prSet presAssocID="{DAEB5F10-0212-4438-81C6-ED6BC65DE3F7}" presName="root2" presStyleCnt="0"/>
      <dgm:spPr/>
    </dgm:pt>
    <dgm:pt modelId="{6ACDD9CE-91AB-468E-8222-D4FDEE5B71B4}" type="pres">
      <dgm:prSet presAssocID="{DAEB5F10-0212-4438-81C6-ED6BC65DE3F7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0700EC-D152-46E7-AA29-E3287BA14F86}" type="pres">
      <dgm:prSet presAssocID="{DAEB5F10-0212-4438-81C6-ED6BC65DE3F7}" presName="level3hierChild" presStyleCnt="0"/>
      <dgm:spPr/>
    </dgm:pt>
    <dgm:pt modelId="{77C0ED47-F5B8-4285-9C2C-0CE97FF66BEF}" type="pres">
      <dgm:prSet presAssocID="{3254C3EE-959F-4F02-9008-CC290DA4BE0B}" presName="conn2-1" presStyleLbl="parChTrans1D2" presStyleIdx="2" presStyleCnt="10"/>
      <dgm:spPr/>
    </dgm:pt>
    <dgm:pt modelId="{4FF77F6A-7ABA-4096-998A-F29F394FD34B}" type="pres">
      <dgm:prSet presAssocID="{3254C3EE-959F-4F02-9008-CC290DA4BE0B}" presName="connTx" presStyleLbl="parChTrans1D2" presStyleIdx="2" presStyleCnt="10"/>
      <dgm:spPr/>
    </dgm:pt>
    <dgm:pt modelId="{E747FE21-2B29-4817-B31E-8E8E57CA3C1D}" type="pres">
      <dgm:prSet presAssocID="{CC293C13-3726-4826-AB8E-769D6D026D4E}" presName="root2" presStyleCnt="0"/>
      <dgm:spPr/>
    </dgm:pt>
    <dgm:pt modelId="{AB974C82-A8AC-422C-BEF6-A8B2944AC4CA}" type="pres">
      <dgm:prSet presAssocID="{CC293C13-3726-4826-AB8E-769D6D026D4E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93D25D-2787-4DF4-9AEF-55AACE969229}" type="pres">
      <dgm:prSet presAssocID="{CC293C13-3726-4826-AB8E-769D6D026D4E}" presName="level3hierChild" presStyleCnt="0"/>
      <dgm:spPr/>
    </dgm:pt>
    <dgm:pt modelId="{F94EB609-597A-4271-8B20-DB6D016B4323}" type="pres">
      <dgm:prSet presAssocID="{591D83D7-AEA0-4749-9E08-4CAA308A216C}" presName="conn2-1" presStyleLbl="parChTrans1D2" presStyleIdx="3" presStyleCnt="10"/>
      <dgm:spPr/>
    </dgm:pt>
    <dgm:pt modelId="{D2737445-4AE7-4C32-AEC7-DD3C83E887A4}" type="pres">
      <dgm:prSet presAssocID="{591D83D7-AEA0-4749-9E08-4CAA308A216C}" presName="connTx" presStyleLbl="parChTrans1D2" presStyleIdx="3" presStyleCnt="10"/>
      <dgm:spPr/>
    </dgm:pt>
    <dgm:pt modelId="{2D3471EF-733F-46BB-8E31-39A6C8449293}" type="pres">
      <dgm:prSet presAssocID="{E8C443FF-033E-490C-877B-2FD908D0AF3F}" presName="root2" presStyleCnt="0"/>
      <dgm:spPr/>
    </dgm:pt>
    <dgm:pt modelId="{E6ECEED6-70B5-4DED-82C5-2FBB9EE346FA}" type="pres">
      <dgm:prSet presAssocID="{E8C443FF-033E-490C-877B-2FD908D0AF3F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BDE5E5-90C6-4880-9782-20F74C556DCE}" type="pres">
      <dgm:prSet presAssocID="{E8C443FF-033E-490C-877B-2FD908D0AF3F}" presName="level3hierChild" presStyleCnt="0"/>
      <dgm:spPr/>
    </dgm:pt>
    <dgm:pt modelId="{034FE313-5055-43E3-96A0-501293E90F7F}" type="pres">
      <dgm:prSet presAssocID="{EAA1D38A-5B3E-4CE7-91E4-320ABA0488B9}" presName="root1" presStyleCnt="0"/>
      <dgm:spPr/>
    </dgm:pt>
    <dgm:pt modelId="{9CE16E5F-89E5-4357-89B2-FAA3FE61E454}" type="pres">
      <dgm:prSet presAssocID="{EAA1D38A-5B3E-4CE7-91E4-320ABA0488B9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496AD2-C056-4590-A65A-C9C8B2EE8A4F}" type="pres">
      <dgm:prSet presAssocID="{EAA1D38A-5B3E-4CE7-91E4-320ABA0488B9}" presName="level2hierChild" presStyleCnt="0"/>
      <dgm:spPr/>
    </dgm:pt>
    <dgm:pt modelId="{ECD62E9D-CF19-4D50-8B17-FC8A3049191E}" type="pres">
      <dgm:prSet presAssocID="{FAA7AB9F-1CCD-4E61-9EEC-A7A568D2DB00}" presName="conn2-1" presStyleLbl="parChTrans1D2" presStyleIdx="4" presStyleCnt="10"/>
      <dgm:spPr/>
      <dgm:t>
        <a:bodyPr/>
        <a:lstStyle/>
        <a:p>
          <a:endParaRPr lang="fr-FR"/>
        </a:p>
      </dgm:t>
    </dgm:pt>
    <dgm:pt modelId="{5541373A-DA42-445C-93C4-DB734F8F8181}" type="pres">
      <dgm:prSet presAssocID="{FAA7AB9F-1CCD-4E61-9EEC-A7A568D2DB00}" presName="connTx" presStyleLbl="parChTrans1D2" presStyleIdx="4" presStyleCnt="10"/>
      <dgm:spPr/>
      <dgm:t>
        <a:bodyPr/>
        <a:lstStyle/>
        <a:p>
          <a:endParaRPr lang="fr-FR"/>
        </a:p>
      </dgm:t>
    </dgm:pt>
    <dgm:pt modelId="{AAF08A5B-9C74-4FB0-B110-E621517C4DED}" type="pres">
      <dgm:prSet presAssocID="{31EE3823-513B-4C5C-A9D4-A0663407F379}" presName="root2" presStyleCnt="0"/>
      <dgm:spPr/>
    </dgm:pt>
    <dgm:pt modelId="{76CBE6CE-95D3-48E5-A60B-510ED74ACB4F}" type="pres">
      <dgm:prSet presAssocID="{31EE3823-513B-4C5C-A9D4-A0663407F379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8093D-0165-4F7B-AA62-7132C6F61048}" type="pres">
      <dgm:prSet presAssocID="{31EE3823-513B-4C5C-A9D4-A0663407F379}" presName="level3hierChild" presStyleCnt="0"/>
      <dgm:spPr/>
    </dgm:pt>
    <dgm:pt modelId="{3E8E4567-E59D-4A5D-B555-71428F6415F0}" type="pres">
      <dgm:prSet presAssocID="{17362CBA-C873-4BDE-89F3-9417FE132A70}" presName="conn2-1" presStyleLbl="parChTrans1D3" presStyleIdx="1" presStyleCnt="6"/>
      <dgm:spPr/>
      <dgm:t>
        <a:bodyPr/>
        <a:lstStyle/>
        <a:p>
          <a:endParaRPr lang="fr-FR"/>
        </a:p>
      </dgm:t>
    </dgm:pt>
    <dgm:pt modelId="{8EBE3531-914F-4CD2-B792-D2F8978A9DAD}" type="pres">
      <dgm:prSet presAssocID="{17362CBA-C873-4BDE-89F3-9417FE132A70}" presName="connTx" presStyleLbl="parChTrans1D3" presStyleIdx="1" presStyleCnt="6"/>
      <dgm:spPr/>
      <dgm:t>
        <a:bodyPr/>
        <a:lstStyle/>
        <a:p>
          <a:endParaRPr lang="fr-FR"/>
        </a:p>
      </dgm:t>
    </dgm:pt>
    <dgm:pt modelId="{C792ABAC-65F9-461A-817F-107D7EE7F5EE}" type="pres">
      <dgm:prSet presAssocID="{EDC97B57-04CE-4D83-8053-41B57ACC0F7B}" presName="root2" presStyleCnt="0"/>
      <dgm:spPr/>
    </dgm:pt>
    <dgm:pt modelId="{0B6D342A-F927-4D13-9A82-BD78957060ED}" type="pres">
      <dgm:prSet presAssocID="{EDC97B57-04CE-4D83-8053-41B57ACC0F7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F1C7AA1-CCEE-4CCB-9E78-B8E4ABB23058}" type="pres">
      <dgm:prSet presAssocID="{EDC97B57-04CE-4D83-8053-41B57ACC0F7B}" presName="level3hierChild" presStyleCnt="0"/>
      <dgm:spPr/>
    </dgm:pt>
    <dgm:pt modelId="{7850F63B-EC4F-490B-A905-16E48201FC4E}" type="pres">
      <dgm:prSet presAssocID="{4EF90E13-AA88-4220-846D-1B281F26E94E}" presName="conn2-1" presStyleLbl="parChTrans1D3" presStyleIdx="2" presStyleCnt="6"/>
      <dgm:spPr/>
    </dgm:pt>
    <dgm:pt modelId="{968D6AC4-88D1-4294-BD6B-68493758607A}" type="pres">
      <dgm:prSet presAssocID="{4EF90E13-AA88-4220-846D-1B281F26E94E}" presName="connTx" presStyleLbl="parChTrans1D3" presStyleIdx="2" presStyleCnt="6"/>
      <dgm:spPr/>
    </dgm:pt>
    <dgm:pt modelId="{3A73313D-B74B-48AB-8E6D-0DA7D1E6A1D1}" type="pres">
      <dgm:prSet presAssocID="{3BAB3236-9381-48A1-9858-CF934BDAC3FC}" presName="root2" presStyleCnt="0"/>
      <dgm:spPr/>
    </dgm:pt>
    <dgm:pt modelId="{95B5BE95-065C-43FC-A162-9934AB123F1C}" type="pres">
      <dgm:prSet presAssocID="{3BAB3236-9381-48A1-9858-CF934BDAC3FC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1A9A6FF-B693-4BE6-9724-3B8107F67874}" type="pres">
      <dgm:prSet presAssocID="{3BAB3236-9381-48A1-9858-CF934BDAC3FC}" presName="level3hierChild" presStyleCnt="0"/>
      <dgm:spPr/>
    </dgm:pt>
    <dgm:pt modelId="{4EABF8F5-16A3-4980-9ADE-54AC73BE7554}" type="pres">
      <dgm:prSet presAssocID="{B3EC83C5-2AD3-4FDD-9D23-06605FB6C4CA}" presName="conn2-1" presStyleLbl="parChTrans1D3" presStyleIdx="3" presStyleCnt="6"/>
      <dgm:spPr/>
    </dgm:pt>
    <dgm:pt modelId="{D335452D-4A06-4849-95F3-47A7B13B3698}" type="pres">
      <dgm:prSet presAssocID="{B3EC83C5-2AD3-4FDD-9D23-06605FB6C4CA}" presName="connTx" presStyleLbl="parChTrans1D3" presStyleIdx="3" presStyleCnt="6"/>
      <dgm:spPr/>
    </dgm:pt>
    <dgm:pt modelId="{30145CA1-76DB-48A2-AB8B-8DB505A1A8BB}" type="pres">
      <dgm:prSet presAssocID="{79906C34-6FFC-4662-9C15-7D7EBDAA41C2}" presName="root2" presStyleCnt="0"/>
      <dgm:spPr/>
    </dgm:pt>
    <dgm:pt modelId="{5E97513C-3F4D-4B3A-8C68-CC1472C54401}" type="pres">
      <dgm:prSet presAssocID="{79906C34-6FFC-4662-9C15-7D7EBDAA41C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930D0-A725-4B90-AB46-9B4560B52CC4}" type="pres">
      <dgm:prSet presAssocID="{79906C34-6FFC-4662-9C15-7D7EBDAA41C2}" presName="level3hierChild" presStyleCnt="0"/>
      <dgm:spPr/>
    </dgm:pt>
    <dgm:pt modelId="{BAD1E867-34CE-44C2-893C-4355E64D2CF2}" type="pres">
      <dgm:prSet presAssocID="{AFA23A37-80E8-4009-B560-A47E7AE1181B}" presName="conn2-1" presStyleLbl="parChTrans1D2" presStyleIdx="5" presStyleCnt="10"/>
      <dgm:spPr/>
      <dgm:t>
        <a:bodyPr/>
        <a:lstStyle/>
        <a:p>
          <a:endParaRPr lang="fr-FR"/>
        </a:p>
      </dgm:t>
    </dgm:pt>
    <dgm:pt modelId="{1243616F-1CF4-4610-AC53-0F7629B29DEF}" type="pres">
      <dgm:prSet presAssocID="{AFA23A37-80E8-4009-B560-A47E7AE1181B}" presName="connTx" presStyleLbl="parChTrans1D2" presStyleIdx="5" presStyleCnt="10"/>
      <dgm:spPr/>
      <dgm:t>
        <a:bodyPr/>
        <a:lstStyle/>
        <a:p>
          <a:endParaRPr lang="fr-FR"/>
        </a:p>
      </dgm:t>
    </dgm:pt>
    <dgm:pt modelId="{47D48579-14DE-4FA5-9BEE-AF531246F9D0}" type="pres">
      <dgm:prSet presAssocID="{EAAA15AA-104F-441D-88E6-8CEF0F5BA866}" presName="root2" presStyleCnt="0"/>
      <dgm:spPr/>
    </dgm:pt>
    <dgm:pt modelId="{D01F393F-4573-4DAF-928D-7BB6D8FD15BF}" type="pres">
      <dgm:prSet presAssocID="{EAAA15AA-104F-441D-88E6-8CEF0F5BA866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B8C627-5F24-4402-8403-AB3687FE8294}" type="pres">
      <dgm:prSet presAssocID="{EAAA15AA-104F-441D-88E6-8CEF0F5BA866}" presName="level3hierChild" presStyleCnt="0"/>
      <dgm:spPr/>
    </dgm:pt>
    <dgm:pt modelId="{79D72942-80B8-457F-B4E1-1139849A45E0}" type="pres">
      <dgm:prSet presAssocID="{51F602E3-EAA9-442B-A68E-973CE4E52179}" presName="conn2-1" presStyleLbl="parChTrans1D3" presStyleIdx="4" presStyleCnt="6"/>
      <dgm:spPr/>
      <dgm:t>
        <a:bodyPr/>
        <a:lstStyle/>
        <a:p>
          <a:endParaRPr lang="fr-FR"/>
        </a:p>
      </dgm:t>
    </dgm:pt>
    <dgm:pt modelId="{2A3842C9-4E28-4174-BC41-1D466C538139}" type="pres">
      <dgm:prSet presAssocID="{51F602E3-EAA9-442B-A68E-973CE4E52179}" presName="connTx" presStyleLbl="parChTrans1D3" presStyleIdx="4" presStyleCnt="6"/>
      <dgm:spPr/>
      <dgm:t>
        <a:bodyPr/>
        <a:lstStyle/>
        <a:p>
          <a:endParaRPr lang="fr-FR"/>
        </a:p>
      </dgm:t>
    </dgm:pt>
    <dgm:pt modelId="{16A6500D-A3AA-4415-8ABC-3C31B2A84DF9}" type="pres">
      <dgm:prSet presAssocID="{0B4C539C-5310-43CD-A510-C4A3A52F2D19}" presName="root2" presStyleCnt="0"/>
      <dgm:spPr/>
    </dgm:pt>
    <dgm:pt modelId="{2FC37E44-7A13-40F6-B25E-BD34CA4C39EC}" type="pres">
      <dgm:prSet presAssocID="{0B4C539C-5310-43CD-A510-C4A3A52F2D19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5E386E-E7DD-4EED-9E9A-BB4D2BCE243E}" type="pres">
      <dgm:prSet presAssocID="{0B4C539C-5310-43CD-A510-C4A3A52F2D19}" presName="level3hierChild" presStyleCnt="0"/>
      <dgm:spPr/>
    </dgm:pt>
    <dgm:pt modelId="{C146B805-682B-4A4A-9E25-450EF5C22609}" type="pres">
      <dgm:prSet presAssocID="{5C9F44D8-6EDD-47B6-9A1F-8B62480B3D3C}" presName="conn2-1" presStyleLbl="parChTrans1D3" presStyleIdx="5" presStyleCnt="6"/>
      <dgm:spPr/>
      <dgm:t>
        <a:bodyPr/>
        <a:lstStyle/>
        <a:p>
          <a:endParaRPr lang="fr-FR"/>
        </a:p>
      </dgm:t>
    </dgm:pt>
    <dgm:pt modelId="{E491C9BF-B60F-4BE9-A3B1-CC724AC885C7}" type="pres">
      <dgm:prSet presAssocID="{5C9F44D8-6EDD-47B6-9A1F-8B62480B3D3C}" presName="connTx" presStyleLbl="parChTrans1D3" presStyleIdx="5" presStyleCnt="6"/>
      <dgm:spPr/>
      <dgm:t>
        <a:bodyPr/>
        <a:lstStyle/>
        <a:p>
          <a:endParaRPr lang="fr-FR"/>
        </a:p>
      </dgm:t>
    </dgm:pt>
    <dgm:pt modelId="{C76596F7-FC98-479B-A1DA-204975E86D27}" type="pres">
      <dgm:prSet presAssocID="{71BDF620-9A3B-41CF-B989-C97AE38DD63A}" presName="root2" presStyleCnt="0"/>
      <dgm:spPr/>
    </dgm:pt>
    <dgm:pt modelId="{35569D5C-72AC-4067-B45D-F7D28B7AC006}" type="pres">
      <dgm:prSet presAssocID="{71BDF620-9A3B-41CF-B989-C97AE38DD63A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E89B06-DF93-4DEE-A1CF-0F36D79AA446}" type="pres">
      <dgm:prSet presAssocID="{71BDF620-9A3B-41CF-B989-C97AE38DD63A}" presName="level3hierChild" presStyleCnt="0"/>
      <dgm:spPr/>
    </dgm:pt>
    <dgm:pt modelId="{E6E15B40-789A-4EC6-918F-04BB891A76C7}" type="pres">
      <dgm:prSet presAssocID="{491ABF04-A2A3-4744-9010-AAFFAF66E9EF}" presName="root1" presStyleCnt="0"/>
      <dgm:spPr/>
    </dgm:pt>
    <dgm:pt modelId="{2AF1A2D7-F972-4780-AB43-6E45688B37B4}" type="pres">
      <dgm:prSet presAssocID="{491ABF04-A2A3-4744-9010-AAFFAF66E9EF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730A9E-8189-495F-A71A-7E9C459DF453}" type="pres">
      <dgm:prSet presAssocID="{491ABF04-A2A3-4744-9010-AAFFAF66E9EF}" presName="level2hierChild" presStyleCnt="0"/>
      <dgm:spPr/>
    </dgm:pt>
    <dgm:pt modelId="{1AF0A780-01ED-4BAC-BEB9-53631AA88321}" type="pres">
      <dgm:prSet presAssocID="{AB663CB6-A75A-4846-8A6C-5F365BE800BD}" presName="conn2-1" presStyleLbl="parChTrans1D2" presStyleIdx="6" presStyleCnt="10"/>
      <dgm:spPr/>
    </dgm:pt>
    <dgm:pt modelId="{B91BB719-EF8A-42BE-A6F5-1F86FD6A4483}" type="pres">
      <dgm:prSet presAssocID="{AB663CB6-A75A-4846-8A6C-5F365BE800BD}" presName="connTx" presStyleLbl="parChTrans1D2" presStyleIdx="6" presStyleCnt="10"/>
      <dgm:spPr/>
    </dgm:pt>
    <dgm:pt modelId="{B3595BFC-8129-4A31-A0AD-D174807AFCA4}" type="pres">
      <dgm:prSet presAssocID="{A425F322-816E-489B-8144-23A385754DAB}" presName="root2" presStyleCnt="0"/>
      <dgm:spPr/>
    </dgm:pt>
    <dgm:pt modelId="{26C47882-4A88-4990-AEEF-723B54A88877}" type="pres">
      <dgm:prSet presAssocID="{A425F322-816E-489B-8144-23A385754DAB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746E146-B5F9-45C2-941B-5E445381B89E}" type="pres">
      <dgm:prSet presAssocID="{A425F322-816E-489B-8144-23A385754DAB}" presName="level3hierChild" presStyleCnt="0"/>
      <dgm:spPr/>
    </dgm:pt>
    <dgm:pt modelId="{A6180A90-1A45-4992-AD8C-F48F2B54B141}" type="pres">
      <dgm:prSet presAssocID="{051852D0-EB56-4513-90E9-59BF49DA9E5A}" presName="conn2-1" presStyleLbl="parChTrans1D2" presStyleIdx="7" presStyleCnt="10"/>
      <dgm:spPr/>
    </dgm:pt>
    <dgm:pt modelId="{5F556110-F56C-4966-AB6F-74CFB8227AB9}" type="pres">
      <dgm:prSet presAssocID="{051852D0-EB56-4513-90E9-59BF49DA9E5A}" presName="connTx" presStyleLbl="parChTrans1D2" presStyleIdx="7" presStyleCnt="10"/>
      <dgm:spPr/>
    </dgm:pt>
    <dgm:pt modelId="{085392C7-099C-4C8C-BF30-C9A4ABDD24D7}" type="pres">
      <dgm:prSet presAssocID="{5D0FDA61-CE12-4B0D-BCF7-8921E7349B50}" presName="root2" presStyleCnt="0"/>
      <dgm:spPr/>
    </dgm:pt>
    <dgm:pt modelId="{9B2810EF-3922-461E-950F-3F71A1811815}" type="pres">
      <dgm:prSet presAssocID="{5D0FDA61-CE12-4B0D-BCF7-8921E7349B50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833603-15DD-48AE-85E0-221264A0DCC5}" type="pres">
      <dgm:prSet presAssocID="{5D0FDA61-CE12-4B0D-BCF7-8921E7349B50}" presName="level3hierChild" presStyleCnt="0"/>
      <dgm:spPr/>
    </dgm:pt>
    <dgm:pt modelId="{1EE64C2A-8C19-45FC-B430-609E080DBA6B}" type="pres">
      <dgm:prSet presAssocID="{2E4001B3-B0BC-4677-9F03-82DBF50E09F0}" presName="conn2-1" presStyleLbl="parChTrans1D2" presStyleIdx="8" presStyleCnt="10"/>
      <dgm:spPr/>
    </dgm:pt>
    <dgm:pt modelId="{C90C5987-B49E-4674-9614-2683C5A8DF99}" type="pres">
      <dgm:prSet presAssocID="{2E4001B3-B0BC-4677-9F03-82DBF50E09F0}" presName="connTx" presStyleLbl="parChTrans1D2" presStyleIdx="8" presStyleCnt="10"/>
      <dgm:spPr/>
    </dgm:pt>
    <dgm:pt modelId="{3AB23E96-91FC-4284-ABA2-30579D942D5C}" type="pres">
      <dgm:prSet presAssocID="{C203DAD2-75BD-4EBB-A020-D4369E71E4B3}" presName="root2" presStyleCnt="0"/>
      <dgm:spPr/>
    </dgm:pt>
    <dgm:pt modelId="{5F228C60-C13F-4D8F-BAFA-C6D0C7764F44}" type="pres">
      <dgm:prSet presAssocID="{C203DAD2-75BD-4EBB-A020-D4369E71E4B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2CB41E1-5024-4AAE-A9AC-DB932B1EABC2}" type="pres">
      <dgm:prSet presAssocID="{C203DAD2-75BD-4EBB-A020-D4369E71E4B3}" presName="level3hierChild" presStyleCnt="0"/>
      <dgm:spPr/>
    </dgm:pt>
    <dgm:pt modelId="{38C62D12-465F-4EC0-853E-EDFBF30F7E94}" type="pres">
      <dgm:prSet presAssocID="{56DA140F-4CE3-4C26-AB11-8FAC028E13EC}" presName="conn2-1" presStyleLbl="parChTrans1D2" presStyleIdx="9" presStyleCnt="10"/>
      <dgm:spPr/>
    </dgm:pt>
    <dgm:pt modelId="{AB555887-8BFC-4CA2-BEB7-34A07A24BE29}" type="pres">
      <dgm:prSet presAssocID="{56DA140F-4CE3-4C26-AB11-8FAC028E13EC}" presName="connTx" presStyleLbl="parChTrans1D2" presStyleIdx="9" presStyleCnt="10"/>
      <dgm:spPr/>
    </dgm:pt>
    <dgm:pt modelId="{827A0B9B-4A92-4BD3-84D5-9C4D2918AA05}" type="pres">
      <dgm:prSet presAssocID="{7C71E48F-D6F7-4481-8779-341345E78FCF}" presName="root2" presStyleCnt="0"/>
      <dgm:spPr/>
    </dgm:pt>
    <dgm:pt modelId="{0EB7DCBF-BCCC-4CBC-AD2C-76EAE9824713}" type="pres">
      <dgm:prSet presAssocID="{7C71E48F-D6F7-4481-8779-341345E78FCF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07E414-A58E-46B6-9C3A-F7C6DF812539}" type="pres">
      <dgm:prSet presAssocID="{7C71E48F-D6F7-4481-8779-341345E78FCF}" presName="level3hierChild" presStyleCnt="0"/>
      <dgm:spPr/>
    </dgm:pt>
  </dgm:ptLst>
  <dgm:cxnLst>
    <dgm:cxn modelId="{BFCA24F7-C4D9-4F4E-9267-FC9875C796C2}" type="presOf" srcId="{5D0FDA61-CE12-4B0D-BCF7-8921E7349B50}" destId="{9B2810EF-3922-461E-950F-3F71A1811815}" srcOrd="0" destOrd="0" presId="urn:microsoft.com/office/officeart/2005/8/layout/hierarchy2"/>
    <dgm:cxn modelId="{D50BDD1D-0065-492B-83CB-50BDEFF934D3}" type="presOf" srcId="{5C9F44D8-6EDD-47B6-9A1F-8B62480B3D3C}" destId="{E491C9BF-B60F-4BE9-A3B1-CC724AC885C7}" srcOrd="1" destOrd="0" presId="urn:microsoft.com/office/officeart/2005/8/layout/hierarchy2"/>
    <dgm:cxn modelId="{B1BE40A6-BED2-4581-9D6E-FDCA3BB8848D}" type="presOf" srcId="{FAA7AB9F-1CCD-4E61-9EEC-A7A568D2DB00}" destId="{5541373A-DA42-445C-93C4-DB734F8F8181}" srcOrd="1" destOrd="0" presId="urn:microsoft.com/office/officeart/2005/8/layout/hierarchy2"/>
    <dgm:cxn modelId="{DF38E75D-F750-4BC7-A64C-765F7FCC49D9}" type="presOf" srcId="{AFA23A37-80E8-4009-B560-A47E7AE1181B}" destId="{BAD1E867-34CE-44C2-893C-4355E64D2CF2}" srcOrd="0" destOrd="0" presId="urn:microsoft.com/office/officeart/2005/8/layout/hierarchy2"/>
    <dgm:cxn modelId="{A3162705-0DFD-47FB-95FA-D412A9EB885C}" type="presOf" srcId="{B3EC83C5-2AD3-4FDD-9D23-06605FB6C4CA}" destId="{4EABF8F5-16A3-4980-9ADE-54AC73BE7554}" srcOrd="0" destOrd="0" presId="urn:microsoft.com/office/officeart/2005/8/layout/hierarchy2"/>
    <dgm:cxn modelId="{8615A914-F4B1-45C8-9C0B-8D5F11302F75}" type="presOf" srcId="{1C1B1872-299F-4BB6-A7BF-E60867AFE7AB}" destId="{7876E0B2-A2BB-49D5-9767-779E8A46A608}" srcOrd="1" destOrd="0" presId="urn:microsoft.com/office/officeart/2005/8/layout/hierarchy2"/>
    <dgm:cxn modelId="{C4DEF859-2ABE-4ED6-9CDB-9974447D492C}" type="presOf" srcId="{3254C3EE-959F-4F02-9008-CC290DA4BE0B}" destId="{77C0ED47-F5B8-4285-9C2C-0CE97FF66BEF}" srcOrd="0" destOrd="0" presId="urn:microsoft.com/office/officeart/2005/8/layout/hierarchy2"/>
    <dgm:cxn modelId="{EBCDD3DE-B27E-41EF-BA82-161A0FE5C792}" srcId="{7B2E2B42-48C1-4B16-A67C-43B7D5F34A8D}" destId="{DAEB5F10-0212-4438-81C6-ED6BC65DE3F7}" srcOrd="0" destOrd="0" parTransId="{32462B64-6A13-42E3-911B-3DF84D565DC2}" sibTransId="{64849064-92F2-40B0-8B5C-5074E10782EC}"/>
    <dgm:cxn modelId="{7FCE1D75-6283-4BAF-896A-AC0027BE04FD}" type="presOf" srcId="{51F602E3-EAA9-442B-A68E-973CE4E52179}" destId="{2A3842C9-4E28-4174-BC41-1D466C538139}" srcOrd="1" destOrd="0" presId="urn:microsoft.com/office/officeart/2005/8/layout/hierarchy2"/>
    <dgm:cxn modelId="{1CB3449D-F53C-47B3-9B4F-3F91CD9C0CE7}" type="presOf" srcId="{3BAB3236-9381-48A1-9858-CF934BDAC3FC}" destId="{95B5BE95-065C-43FC-A162-9934AB123F1C}" srcOrd="0" destOrd="0" presId="urn:microsoft.com/office/officeart/2005/8/layout/hierarchy2"/>
    <dgm:cxn modelId="{11F537E1-492E-4096-BC9D-EE5C12F12797}" type="presOf" srcId="{EAAA15AA-104F-441D-88E6-8CEF0F5BA866}" destId="{D01F393F-4573-4DAF-928D-7BB6D8FD15BF}" srcOrd="0" destOrd="0" presId="urn:microsoft.com/office/officeart/2005/8/layout/hierarchy2"/>
    <dgm:cxn modelId="{A05EC04C-CC93-4D9C-92EA-F7C7AAFB045E}" type="presOf" srcId="{4EF90E13-AA88-4220-846D-1B281F26E94E}" destId="{7850F63B-EC4F-490B-A905-16E48201FC4E}" srcOrd="0" destOrd="0" presId="urn:microsoft.com/office/officeart/2005/8/layout/hierarchy2"/>
    <dgm:cxn modelId="{0722F77C-C158-4B61-BC7A-6EF9958EAE92}" type="presOf" srcId="{491ABF04-A2A3-4744-9010-AAFFAF66E9EF}" destId="{2AF1A2D7-F972-4780-AB43-6E45688B37B4}" srcOrd="0" destOrd="0" presId="urn:microsoft.com/office/officeart/2005/8/layout/hierarchy2"/>
    <dgm:cxn modelId="{3E5B3499-F4B8-4DFE-AFCB-5415F1DEED4D}" type="presOf" srcId="{A74E6BA2-1704-4A63-87DE-236EDF065619}" destId="{6CE7DABC-6F09-4D15-AB6E-1653D28059EB}" srcOrd="0" destOrd="0" presId="urn:microsoft.com/office/officeart/2005/8/layout/hierarchy2"/>
    <dgm:cxn modelId="{71A04109-0FBB-4940-8E33-8A2EE936B2DA}" type="presOf" srcId="{2E4001B3-B0BC-4677-9F03-82DBF50E09F0}" destId="{C90C5987-B49E-4674-9614-2683C5A8DF99}" srcOrd="1" destOrd="0" presId="urn:microsoft.com/office/officeart/2005/8/layout/hierarchy2"/>
    <dgm:cxn modelId="{5040752F-A60F-492D-8F0A-840830A248FF}" srcId="{EAA1D38A-5B3E-4CE7-91E4-320ABA0488B9}" destId="{EAAA15AA-104F-441D-88E6-8CEF0F5BA866}" srcOrd="1" destOrd="0" parTransId="{AFA23A37-80E8-4009-B560-A47E7AE1181B}" sibTransId="{83BD2010-087F-4F88-A33E-7DE47AF8EF14}"/>
    <dgm:cxn modelId="{A0650E82-453F-447C-A750-CEC3BC459AE2}" type="presOf" srcId="{591D83D7-AEA0-4749-9E08-4CAA308A216C}" destId="{F94EB609-597A-4271-8B20-DB6D016B4323}" srcOrd="0" destOrd="0" presId="urn:microsoft.com/office/officeart/2005/8/layout/hierarchy2"/>
    <dgm:cxn modelId="{56798208-748C-4E7C-AAE5-24A27C71FF1A}" type="presOf" srcId="{32462B64-6A13-42E3-911B-3DF84D565DC2}" destId="{53210B1B-CF90-465B-9612-D19E64A50669}" srcOrd="0" destOrd="0" presId="urn:microsoft.com/office/officeart/2005/8/layout/hierarchy2"/>
    <dgm:cxn modelId="{7D53FD69-A4B2-4F18-B912-33CF306A0646}" type="presOf" srcId="{C203DAD2-75BD-4EBB-A020-D4369E71E4B3}" destId="{5F228C60-C13F-4D8F-BAFA-C6D0C7764F44}" srcOrd="0" destOrd="0" presId="urn:microsoft.com/office/officeart/2005/8/layout/hierarchy2"/>
    <dgm:cxn modelId="{4E8903CF-233C-477E-8ADE-281E1469D0EF}" type="presOf" srcId="{EAA1D38A-5B3E-4CE7-91E4-320ABA0488B9}" destId="{9CE16E5F-89E5-4357-89B2-FAA3FE61E454}" srcOrd="0" destOrd="0" presId="urn:microsoft.com/office/officeart/2005/8/layout/hierarchy2"/>
    <dgm:cxn modelId="{C9983FEC-9FD5-4F61-AB61-9623506A4B01}" type="presOf" srcId="{51F602E3-EAA9-442B-A68E-973CE4E52179}" destId="{79D72942-80B8-457F-B4E1-1139849A45E0}" srcOrd="0" destOrd="0" presId="urn:microsoft.com/office/officeart/2005/8/layout/hierarchy2"/>
    <dgm:cxn modelId="{D6DBF6B4-A25C-42A1-A2BE-0907E6F90631}" type="presOf" srcId="{1C1B1872-299F-4BB6-A7BF-E60867AFE7AB}" destId="{A37506A0-7A5B-4948-BCE9-5509097F1A6C}" srcOrd="0" destOrd="0" presId="urn:microsoft.com/office/officeart/2005/8/layout/hierarchy2"/>
    <dgm:cxn modelId="{0464489E-8B19-42A2-A287-BC5573C0D9F5}" type="presOf" srcId="{051852D0-EB56-4513-90E9-59BF49DA9E5A}" destId="{A6180A90-1A45-4992-AD8C-F48F2B54B141}" srcOrd="0" destOrd="0" presId="urn:microsoft.com/office/officeart/2005/8/layout/hierarchy2"/>
    <dgm:cxn modelId="{EC73991A-44BC-48AD-AE10-CC30498A61AB}" type="presOf" srcId="{AB663CB6-A75A-4846-8A6C-5F365BE800BD}" destId="{1AF0A780-01ED-4BAC-BEB9-53631AA88321}" srcOrd="0" destOrd="0" presId="urn:microsoft.com/office/officeart/2005/8/layout/hierarchy2"/>
    <dgm:cxn modelId="{E0AD3AAC-67A6-4402-AAFC-B2AD7295950B}" type="presOf" srcId="{E8C443FF-033E-490C-877B-2FD908D0AF3F}" destId="{E6ECEED6-70B5-4DED-82C5-2FBB9EE346FA}" srcOrd="0" destOrd="0" presId="urn:microsoft.com/office/officeart/2005/8/layout/hierarchy2"/>
    <dgm:cxn modelId="{D673E7D1-147C-4EA1-BF4C-63F43EEE2FAF}" type="presOf" srcId="{4EF90E13-AA88-4220-846D-1B281F26E94E}" destId="{968D6AC4-88D1-4294-BD6B-68493758607A}" srcOrd="1" destOrd="0" presId="urn:microsoft.com/office/officeart/2005/8/layout/hierarchy2"/>
    <dgm:cxn modelId="{BA89687E-5E72-49EE-92F7-798F8A2D0606}" srcId="{31EE3823-513B-4C5C-A9D4-A0663407F379}" destId="{79906C34-6FFC-4662-9C15-7D7EBDAA41C2}" srcOrd="2" destOrd="0" parTransId="{B3EC83C5-2AD3-4FDD-9D23-06605FB6C4CA}" sibTransId="{7DBEF9D5-1BD8-450B-ACB5-155D5B0ECF0F}"/>
    <dgm:cxn modelId="{C99818C1-237F-4ACF-A81E-630D203A4EFD}" srcId="{A74E6BA2-1704-4A63-87DE-236EDF065619}" destId="{DBB3899A-28BB-4F6D-A858-C161395A906E}" srcOrd="0" destOrd="0" parTransId="{1C1B1872-299F-4BB6-A7BF-E60867AFE7AB}" sibTransId="{C7623E40-86C0-4C22-988D-FEA04A1914C1}"/>
    <dgm:cxn modelId="{757D2667-2A68-41DF-B5D3-FF1B49E69D61}" type="presOf" srcId="{71BDF620-9A3B-41CF-B989-C97AE38DD63A}" destId="{35569D5C-72AC-4067-B45D-F7D28B7AC006}" srcOrd="0" destOrd="0" presId="urn:microsoft.com/office/officeart/2005/8/layout/hierarchy2"/>
    <dgm:cxn modelId="{70F38E86-BCEB-4AE9-A691-1B7B29716FE2}" type="presOf" srcId="{CC293C13-3726-4826-AB8E-769D6D026D4E}" destId="{AB974C82-A8AC-422C-BEF6-A8B2944AC4CA}" srcOrd="0" destOrd="0" presId="urn:microsoft.com/office/officeart/2005/8/layout/hierarchy2"/>
    <dgm:cxn modelId="{03C4C054-AF40-472C-9284-FD01B1773171}" type="presOf" srcId="{AB663CB6-A75A-4846-8A6C-5F365BE800BD}" destId="{B91BB719-EF8A-42BE-A6F5-1F86FD6A4483}" srcOrd="1" destOrd="0" presId="urn:microsoft.com/office/officeart/2005/8/layout/hierarchy2"/>
    <dgm:cxn modelId="{B577F7FA-8833-475B-9F75-BF175FAF9781}" srcId="{491ABF04-A2A3-4744-9010-AAFFAF66E9EF}" destId="{5D0FDA61-CE12-4B0D-BCF7-8921E7349B50}" srcOrd="1" destOrd="0" parTransId="{051852D0-EB56-4513-90E9-59BF49DA9E5A}" sibTransId="{23ABAB03-8D5A-43D8-A310-332214D1DFBC}"/>
    <dgm:cxn modelId="{456EC043-3FCC-4A63-9ADB-F9037284D090}" srcId="{CEF8ADA1-72A9-4DDF-8ADF-ED2B4192B2C6}" destId="{491ABF04-A2A3-4744-9010-AAFFAF66E9EF}" srcOrd="2" destOrd="0" parTransId="{73891CA5-85DC-4A02-B5B9-565FF09FE6E1}" sibTransId="{E0CDD560-EE08-4BDC-AD2F-FDEF12808B15}"/>
    <dgm:cxn modelId="{0C75FF6F-AB34-4FDD-B0BC-5B8D45318DD5}" type="presOf" srcId="{3254C3EE-959F-4F02-9008-CC290DA4BE0B}" destId="{4FF77F6A-7ABA-4096-998A-F29F394FD34B}" srcOrd="1" destOrd="0" presId="urn:microsoft.com/office/officeart/2005/8/layout/hierarchy2"/>
    <dgm:cxn modelId="{812FCEA7-6439-4662-86C9-A4D578920A19}" type="presOf" srcId="{17362CBA-C873-4BDE-89F3-9417FE132A70}" destId="{3E8E4567-E59D-4A5D-B555-71428F6415F0}" srcOrd="0" destOrd="0" presId="urn:microsoft.com/office/officeart/2005/8/layout/hierarchy2"/>
    <dgm:cxn modelId="{D6C882C5-B41B-41E5-AC85-693298C0DA85}" srcId="{A74E6BA2-1704-4A63-87DE-236EDF065619}" destId="{7B2E2B42-48C1-4B16-A67C-43B7D5F34A8D}" srcOrd="1" destOrd="0" parTransId="{C34FC47B-A362-4619-B860-6B579E8484EB}" sibTransId="{D1DAF3B0-6E1F-4C26-B7F8-B0EFB815CDE9}"/>
    <dgm:cxn modelId="{05108087-88F2-43E5-8045-28A69B20ECB7}" type="presOf" srcId="{56DA140F-4CE3-4C26-AB11-8FAC028E13EC}" destId="{AB555887-8BFC-4CA2-BEB7-34A07A24BE29}" srcOrd="1" destOrd="0" presId="urn:microsoft.com/office/officeart/2005/8/layout/hierarchy2"/>
    <dgm:cxn modelId="{ACCF6FD9-2790-4B37-B6C6-8EFDA34193DC}" type="presOf" srcId="{CEF8ADA1-72A9-4DDF-8ADF-ED2B4192B2C6}" destId="{CBCE1F1F-6E4F-4BA6-9414-42DEDA17DB57}" srcOrd="0" destOrd="0" presId="urn:microsoft.com/office/officeart/2005/8/layout/hierarchy2"/>
    <dgm:cxn modelId="{B2B70F6C-C6E8-43A1-8C75-DA8A9B6BA4CB}" type="presOf" srcId="{DAEB5F10-0212-4438-81C6-ED6BC65DE3F7}" destId="{6ACDD9CE-91AB-468E-8222-D4FDEE5B71B4}" srcOrd="0" destOrd="0" presId="urn:microsoft.com/office/officeart/2005/8/layout/hierarchy2"/>
    <dgm:cxn modelId="{85A266E8-75A7-411C-8122-03A1E5CDADF6}" type="presOf" srcId="{31EE3823-513B-4C5C-A9D4-A0663407F379}" destId="{76CBE6CE-95D3-48E5-A60B-510ED74ACB4F}" srcOrd="0" destOrd="0" presId="urn:microsoft.com/office/officeart/2005/8/layout/hierarchy2"/>
    <dgm:cxn modelId="{4C1C40A7-07ED-433F-AE92-2C424E23E046}" type="presOf" srcId="{AFA23A37-80E8-4009-B560-A47E7AE1181B}" destId="{1243616F-1CF4-4610-AC53-0F7629B29DEF}" srcOrd="1" destOrd="0" presId="urn:microsoft.com/office/officeart/2005/8/layout/hierarchy2"/>
    <dgm:cxn modelId="{7E61683D-D508-4D1C-AC31-47A1243228D7}" type="presOf" srcId="{EDC97B57-04CE-4D83-8053-41B57ACC0F7B}" destId="{0B6D342A-F927-4D13-9A82-BD78957060ED}" srcOrd="0" destOrd="0" presId="urn:microsoft.com/office/officeart/2005/8/layout/hierarchy2"/>
    <dgm:cxn modelId="{D7B8BD3C-FCF5-4F16-8141-A62C51AB4724}" type="presOf" srcId="{7C71E48F-D6F7-4481-8779-341345E78FCF}" destId="{0EB7DCBF-BCCC-4CBC-AD2C-76EAE9824713}" srcOrd="0" destOrd="0" presId="urn:microsoft.com/office/officeart/2005/8/layout/hierarchy2"/>
    <dgm:cxn modelId="{0DA67F2C-CBA2-43A9-9CB2-CCD51BFA1D71}" type="presOf" srcId="{5C9F44D8-6EDD-47B6-9A1F-8B62480B3D3C}" destId="{C146B805-682B-4A4A-9E25-450EF5C22609}" srcOrd="0" destOrd="0" presId="urn:microsoft.com/office/officeart/2005/8/layout/hierarchy2"/>
    <dgm:cxn modelId="{1E143499-FE0D-4BD8-8701-B3AA4FB3D1DA}" type="presOf" srcId="{FAA7AB9F-1CCD-4E61-9EEC-A7A568D2DB00}" destId="{ECD62E9D-CF19-4D50-8B17-FC8A3049191E}" srcOrd="0" destOrd="0" presId="urn:microsoft.com/office/officeart/2005/8/layout/hierarchy2"/>
    <dgm:cxn modelId="{2621B954-7E92-4B90-9E5A-62F558331595}" type="presOf" srcId="{591D83D7-AEA0-4749-9E08-4CAA308A216C}" destId="{D2737445-4AE7-4C32-AEC7-DD3C83E887A4}" srcOrd="1" destOrd="0" presId="urn:microsoft.com/office/officeart/2005/8/layout/hierarchy2"/>
    <dgm:cxn modelId="{2289869B-7B0B-489F-8979-EDEEF0A8E161}" srcId="{CEF8ADA1-72A9-4DDF-8ADF-ED2B4192B2C6}" destId="{EAA1D38A-5B3E-4CE7-91E4-320ABA0488B9}" srcOrd="1" destOrd="0" parTransId="{ADF4B34F-2325-4C78-A959-86FA68B42ADA}" sibTransId="{A9E3DB8A-9C82-447D-98B3-B8B5D5EA9FE7}"/>
    <dgm:cxn modelId="{C08E4935-643A-4386-A042-C7206A3B495F}" srcId="{EAAA15AA-104F-441D-88E6-8CEF0F5BA866}" destId="{0B4C539C-5310-43CD-A510-C4A3A52F2D19}" srcOrd="0" destOrd="0" parTransId="{51F602E3-EAA9-442B-A68E-973CE4E52179}" sibTransId="{80CDFC48-8681-469E-9892-E31DD2ED8B19}"/>
    <dgm:cxn modelId="{5046CD5B-F892-42E9-B0DA-BF83672A0DCF}" srcId="{EAA1D38A-5B3E-4CE7-91E4-320ABA0488B9}" destId="{31EE3823-513B-4C5C-A9D4-A0663407F379}" srcOrd="0" destOrd="0" parTransId="{FAA7AB9F-1CCD-4E61-9EEC-A7A568D2DB00}" sibTransId="{385DE32C-DC03-4F0D-8793-20A7F8330853}"/>
    <dgm:cxn modelId="{E7D1115E-ABEE-4C1F-9C64-C6748B99615C}" type="presOf" srcId="{0B4C539C-5310-43CD-A510-C4A3A52F2D19}" destId="{2FC37E44-7A13-40F6-B25E-BD34CA4C39EC}" srcOrd="0" destOrd="0" presId="urn:microsoft.com/office/officeart/2005/8/layout/hierarchy2"/>
    <dgm:cxn modelId="{5BB3B505-8375-453E-9E09-5C548870EAE4}" srcId="{491ABF04-A2A3-4744-9010-AAFFAF66E9EF}" destId="{A425F322-816E-489B-8144-23A385754DAB}" srcOrd="0" destOrd="0" parTransId="{AB663CB6-A75A-4846-8A6C-5F365BE800BD}" sibTransId="{DE9B9267-8183-454C-8256-B2FF1D37AA80}"/>
    <dgm:cxn modelId="{5FAB6DFE-90FB-4287-A3B6-D0FA5552F03E}" type="presOf" srcId="{2E4001B3-B0BC-4677-9F03-82DBF50E09F0}" destId="{1EE64C2A-8C19-45FC-B430-609E080DBA6B}" srcOrd="0" destOrd="0" presId="urn:microsoft.com/office/officeart/2005/8/layout/hierarchy2"/>
    <dgm:cxn modelId="{E2D9D7C1-CF74-4E12-96A1-1BBC646F8DEF}" type="presOf" srcId="{7B2E2B42-48C1-4B16-A67C-43B7D5F34A8D}" destId="{0A17A730-C9AF-4873-A59F-582B9122585A}" srcOrd="0" destOrd="0" presId="urn:microsoft.com/office/officeart/2005/8/layout/hierarchy2"/>
    <dgm:cxn modelId="{F080F330-A42E-4F8C-9BAB-3519882602ED}" srcId="{31EE3823-513B-4C5C-A9D4-A0663407F379}" destId="{EDC97B57-04CE-4D83-8053-41B57ACC0F7B}" srcOrd="0" destOrd="0" parTransId="{17362CBA-C873-4BDE-89F3-9417FE132A70}" sibTransId="{2820B2C2-6119-418D-B229-6CC00C8F90DB}"/>
    <dgm:cxn modelId="{DA4B5E63-C63E-47A0-B57D-3DDEFC760F92}" type="presOf" srcId="{DBB3899A-28BB-4F6D-A858-C161395A906E}" destId="{9CC5BC65-7E19-479E-9617-DB0794FF1277}" srcOrd="0" destOrd="0" presId="urn:microsoft.com/office/officeart/2005/8/layout/hierarchy2"/>
    <dgm:cxn modelId="{46FDA460-AB24-4BB1-8C97-2EB7DAC86719}" type="presOf" srcId="{79906C34-6FFC-4662-9C15-7D7EBDAA41C2}" destId="{5E97513C-3F4D-4B3A-8C68-CC1472C54401}" srcOrd="0" destOrd="0" presId="urn:microsoft.com/office/officeart/2005/8/layout/hierarchy2"/>
    <dgm:cxn modelId="{7B5A3849-DB86-4E99-AAA8-EE9EBD47ED1C}" srcId="{CEF8ADA1-72A9-4DDF-8ADF-ED2B4192B2C6}" destId="{A74E6BA2-1704-4A63-87DE-236EDF065619}" srcOrd="0" destOrd="0" parTransId="{390AEAFE-0CBC-4808-87B9-7A10DDCD5D89}" sibTransId="{C05F3DC6-3919-4859-9DC6-A9161F6C9429}"/>
    <dgm:cxn modelId="{CB7C0591-D4D6-4780-BF45-E709D6F041BB}" type="presOf" srcId="{C34FC47B-A362-4619-B860-6B579E8484EB}" destId="{118448EF-7F72-4841-A6B4-EF0F8245A16F}" srcOrd="1" destOrd="0" presId="urn:microsoft.com/office/officeart/2005/8/layout/hierarchy2"/>
    <dgm:cxn modelId="{2858B995-5F1F-4EB8-B289-5E358A9C486D}" srcId="{491ABF04-A2A3-4744-9010-AAFFAF66E9EF}" destId="{7C71E48F-D6F7-4481-8779-341345E78FCF}" srcOrd="3" destOrd="0" parTransId="{56DA140F-4CE3-4C26-AB11-8FAC028E13EC}" sibTransId="{916F0605-E211-44C2-A60C-EF02C63DC530}"/>
    <dgm:cxn modelId="{8A429D46-E987-4DDC-875E-3348A1A4ED00}" type="presOf" srcId="{A425F322-816E-489B-8144-23A385754DAB}" destId="{26C47882-4A88-4990-AEEF-723B54A88877}" srcOrd="0" destOrd="0" presId="urn:microsoft.com/office/officeart/2005/8/layout/hierarchy2"/>
    <dgm:cxn modelId="{FDEBB86D-6834-4528-B567-6F6B5560F9F9}" type="presOf" srcId="{C34FC47B-A362-4619-B860-6B579E8484EB}" destId="{8B8A32B1-EC8F-4DB5-BDCA-22E281FBD863}" srcOrd="0" destOrd="0" presId="urn:microsoft.com/office/officeart/2005/8/layout/hierarchy2"/>
    <dgm:cxn modelId="{7B8F167D-9922-4608-8EB0-990E3F1BE0BA}" srcId="{EAAA15AA-104F-441D-88E6-8CEF0F5BA866}" destId="{71BDF620-9A3B-41CF-B989-C97AE38DD63A}" srcOrd="1" destOrd="0" parTransId="{5C9F44D8-6EDD-47B6-9A1F-8B62480B3D3C}" sibTransId="{25607D71-E8A3-4B22-83D1-943C43D2BBB9}"/>
    <dgm:cxn modelId="{67AF6E48-99E0-4D72-9E63-098115660F13}" srcId="{31EE3823-513B-4C5C-A9D4-A0663407F379}" destId="{3BAB3236-9381-48A1-9858-CF934BDAC3FC}" srcOrd="1" destOrd="0" parTransId="{4EF90E13-AA88-4220-846D-1B281F26E94E}" sibTransId="{EF8A583E-7A22-434C-B653-65D69A45EE10}"/>
    <dgm:cxn modelId="{61CE8FDC-C7DA-47BC-B755-64492401EE97}" type="presOf" srcId="{B3EC83C5-2AD3-4FDD-9D23-06605FB6C4CA}" destId="{D335452D-4A06-4849-95F3-47A7B13B3698}" srcOrd="1" destOrd="0" presId="urn:microsoft.com/office/officeart/2005/8/layout/hierarchy2"/>
    <dgm:cxn modelId="{7E568C04-1A56-4778-9740-F617A589A4DF}" type="presOf" srcId="{051852D0-EB56-4513-90E9-59BF49DA9E5A}" destId="{5F556110-F56C-4966-AB6F-74CFB8227AB9}" srcOrd="1" destOrd="0" presId="urn:microsoft.com/office/officeart/2005/8/layout/hierarchy2"/>
    <dgm:cxn modelId="{82F46588-FD5E-48C4-AA5E-30385CA370DB}" type="presOf" srcId="{56DA140F-4CE3-4C26-AB11-8FAC028E13EC}" destId="{38C62D12-465F-4EC0-853E-EDFBF30F7E94}" srcOrd="0" destOrd="0" presId="urn:microsoft.com/office/officeart/2005/8/layout/hierarchy2"/>
    <dgm:cxn modelId="{DE4E39A5-8050-42D0-A675-3AC38A235A7F}" srcId="{A74E6BA2-1704-4A63-87DE-236EDF065619}" destId="{E8C443FF-033E-490C-877B-2FD908D0AF3F}" srcOrd="3" destOrd="0" parTransId="{591D83D7-AEA0-4749-9E08-4CAA308A216C}" sibTransId="{281629FE-3347-4EF4-B9CB-4184D4662C10}"/>
    <dgm:cxn modelId="{A85FC618-FFEA-4A22-9E4A-B7283A1D244C}" srcId="{491ABF04-A2A3-4744-9010-AAFFAF66E9EF}" destId="{C203DAD2-75BD-4EBB-A020-D4369E71E4B3}" srcOrd="2" destOrd="0" parTransId="{2E4001B3-B0BC-4677-9F03-82DBF50E09F0}" sibTransId="{A3EBE5B7-9642-4C6B-9D0B-4D5310E99E1C}"/>
    <dgm:cxn modelId="{958317F6-81CB-47D0-A8D3-7377FF197115}" srcId="{A74E6BA2-1704-4A63-87DE-236EDF065619}" destId="{CC293C13-3726-4826-AB8E-769D6D026D4E}" srcOrd="2" destOrd="0" parTransId="{3254C3EE-959F-4F02-9008-CC290DA4BE0B}" sibTransId="{49B907C8-A3D4-4FB8-86A3-1BBB23B162ED}"/>
    <dgm:cxn modelId="{619CAE8B-10F0-4388-9334-BA29945F3A22}" type="presOf" srcId="{17362CBA-C873-4BDE-89F3-9417FE132A70}" destId="{8EBE3531-914F-4CD2-B792-D2F8978A9DAD}" srcOrd="1" destOrd="0" presId="urn:microsoft.com/office/officeart/2005/8/layout/hierarchy2"/>
    <dgm:cxn modelId="{8D521A2D-2482-4A5E-A0F9-16089046D070}" type="presOf" srcId="{32462B64-6A13-42E3-911B-3DF84D565DC2}" destId="{79F5A147-EA81-42EC-B82B-AB164146AA7B}" srcOrd="1" destOrd="0" presId="urn:microsoft.com/office/officeart/2005/8/layout/hierarchy2"/>
    <dgm:cxn modelId="{26745ADA-1B2A-4C6C-B2C5-96EA8ABA503F}" type="presParOf" srcId="{CBCE1F1F-6E4F-4BA6-9414-42DEDA17DB57}" destId="{F22A2E14-4C42-41DC-9E58-8D160B970416}" srcOrd="0" destOrd="0" presId="urn:microsoft.com/office/officeart/2005/8/layout/hierarchy2"/>
    <dgm:cxn modelId="{F084033A-349F-4C20-8419-3433CE891AD2}" type="presParOf" srcId="{F22A2E14-4C42-41DC-9E58-8D160B970416}" destId="{6CE7DABC-6F09-4D15-AB6E-1653D28059EB}" srcOrd="0" destOrd="0" presId="urn:microsoft.com/office/officeart/2005/8/layout/hierarchy2"/>
    <dgm:cxn modelId="{913EC2C2-DC7D-4B4B-A4A1-898D0DC6C89D}" type="presParOf" srcId="{F22A2E14-4C42-41DC-9E58-8D160B970416}" destId="{38B419D0-4096-4406-B699-425DF5A1AAD0}" srcOrd="1" destOrd="0" presId="urn:microsoft.com/office/officeart/2005/8/layout/hierarchy2"/>
    <dgm:cxn modelId="{FD8CFF33-9795-449C-A30F-DE8AB1B71C1E}" type="presParOf" srcId="{38B419D0-4096-4406-B699-425DF5A1AAD0}" destId="{A37506A0-7A5B-4948-BCE9-5509097F1A6C}" srcOrd="0" destOrd="0" presId="urn:microsoft.com/office/officeart/2005/8/layout/hierarchy2"/>
    <dgm:cxn modelId="{A7839667-4F5D-4049-8F46-C2E0CA39E814}" type="presParOf" srcId="{A37506A0-7A5B-4948-BCE9-5509097F1A6C}" destId="{7876E0B2-A2BB-49D5-9767-779E8A46A608}" srcOrd="0" destOrd="0" presId="urn:microsoft.com/office/officeart/2005/8/layout/hierarchy2"/>
    <dgm:cxn modelId="{266C0F4D-D7BE-4879-A050-546B746132C1}" type="presParOf" srcId="{38B419D0-4096-4406-B699-425DF5A1AAD0}" destId="{4B0CC148-E0BF-4CD3-8C3D-AE8BC8C0AE3E}" srcOrd="1" destOrd="0" presId="urn:microsoft.com/office/officeart/2005/8/layout/hierarchy2"/>
    <dgm:cxn modelId="{9A93C647-7546-40A8-9C14-293380E782CD}" type="presParOf" srcId="{4B0CC148-E0BF-4CD3-8C3D-AE8BC8C0AE3E}" destId="{9CC5BC65-7E19-479E-9617-DB0794FF1277}" srcOrd="0" destOrd="0" presId="urn:microsoft.com/office/officeart/2005/8/layout/hierarchy2"/>
    <dgm:cxn modelId="{53D8B622-1AEC-4477-8FDA-80C1A4655CFD}" type="presParOf" srcId="{4B0CC148-E0BF-4CD3-8C3D-AE8BC8C0AE3E}" destId="{AA95F035-B276-49F8-AEEE-6A65859E3FCC}" srcOrd="1" destOrd="0" presId="urn:microsoft.com/office/officeart/2005/8/layout/hierarchy2"/>
    <dgm:cxn modelId="{692D33A8-2181-414F-B12F-2ED48CEDAD78}" type="presParOf" srcId="{38B419D0-4096-4406-B699-425DF5A1AAD0}" destId="{8B8A32B1-EC8F-4DB5-BDCA-22E281FBD863}" srcOrd="2" destOrd="0" presId="urn:microsoft.com/office/officeart/2005/8/layout/hierarchy2"/>
    <dgm:cxn modelId="{3055115F-3C7A-4C22-AE32-8793C82DC9F2}" type="presParOf" srcId="{8B8A32B1-EC8F-4DB5-BDCA-22E281FBD863}" destId="{118448EF-7F72-4841-A6B4-EF0F8245A16F}" srcOrd="0" destOrd="0" presId="urn:microsoft.com/office/officeart/2005/8/layout/hierarchy2"/>
    <dgm:cxn modelId="{D1DD8F8F-C793-419F-919D-092592EDF68D}" type="presParOf" srcId="{38B419D0-4096-4406-B699-425DF5A1AAD0}" destId="{1B7D306E-CE3F-4DFC-AD4E-9A8FE10AFE2D}" srcOrd="3" destOrd="0" presId="urn:microsoft.com/office/officeart/2005/8/layout/hierarchy2"/>
    <dgm:cxn modelId="{4FEBCC64-AD79-46F0-8ECA-E2DF557AF708}" type="presParOf" srcId="{1B7D306E-CE3F-4DFC-AD4E-9A8FE10AFE2D}" destId="{0A17A730-C9AF-4873-A59F-582B9122585A}" srcOrd="0" destOrd="0" presId="urn:microsoft.com/office/officeart/2005/8/layout/hierarchy2"/>
    <dgm:cxn modelId="{65CB8534-1E1F-4024-967B-69DAA76846BA}" type="presParOf" srcId="{1B7D306E-CE3F-4DFC-AD4E-9A8FE10AFE2D}" destId="{13BCB9B0-292C-492B-B708-639AE7E31BD7}" srcOrd="1" destOrd="0" presId="urn:microsoft.com/office/officeart/2005/8/layout/hierarchy2"/>
    <dgm:cxn modelId="{0E1E77E1-BE7C-4EF1-8E70-C33008572EC9}" type="presParOf" srcId="{13BCB9B0-292C-492B-B708-639AE7E31BD7}" destId="{53210B1B-CF90-465B-9612-D19E64A50669}" srcOrd="0" destOrd="0" presId="urn:microsoft.com/office/officeart/2005/8/layout/hierarchy2"/>
    <dgm:cxn modelId="{0EBC0D3A-2041-42FD-AD4E-6821FCFB9393}" type="presParOf" srcId="{53210B1B-CF90-465B-9612-D19E64A50669}" destId="{79F5A147-EA81-42EC-B82B-AB164146AA7B}" srcOrd="0" destOrd="0" presId="urn:microsoft.com/office/officeart/2005/8/layout/hierarchy2"/>
    <dgm:cxn modelId="{193254F1-FB27-4F03-B8A3-09733A5A2064}" type="presParOf" srcId="{13BCB9B0-292C-492B-B708-639AE7E31BD7}" destId="{09C0E022-5D65-4119-91F6-D7D148CC9E21}" srcOrd="1" destOrd="0" presId="urn:microsoft.com/office/officeart/2005/8/layout/hierarchy2"/>
    <dgm:cxn modelId="{760CF39E-7E7C-4FE1-8AAE-7661FD435AA2}" type="presParOf" srcId="{09C0E022-5D65-4119-91F6-D7D148CC9E21}" destId="{6ACDD9CE-91AB-468E-8222-D4FDEE5B71B4}" srcOrd="0" destOrd="0" presId="urn:microsoft.com/office/officeart/2005/8/layout/hierarchy2"/>
    <dgm:cxn modelId="{CA5AE40D-76C7-4C56-A4BA-F64115621F02}" type="presParOf" srcId="{09C0E022-5D65-4119-91F6-D7D148CC9E21}" destId="{550700EC-D152-46E7-AA29-E3287BA14F86}" srcOrd="1" destOrd="0" presId="urn:microsoft.com/office/officeart/2005/8/layout/hierarchy2"/>
    <dgm:cxn modelId="{CC26B04A-1B73-4D57-9C3B-C65E1FA6B892}" type="presParOf" srcId="{38B419D0-4096-4406-B699-425DF5A1AAD0}" destId="{77C0ED47-F5B8-4285-9C2C-0CE97FF66BEF}" srcOrd="4" destOrd="0" presId="urn:microsoft.com/office/officeart/2005/8/layout/hierarchy2"/>
    <dgm:cxn modelId="{58DB4C3B-136B-4667-BDF6-A68DDE5D8F65}" type="presParOf" srcId="{77C0ED47-F5B8-4285-9C2C-0CE97FF66BEF}" destId="{4FF77F6A-7ABA-4096-998A-F29F394FD34B}" srcOrd="0" destOrd="0" presId="urn:microsoft.com/office/officeart/2005/8/layout/hierarchy2"/>
    <dgm:cxn modelId="{5C918C00-0D33-43A7-A959-195040105559}" type="presParOf" srcId="{38B419D0-4096-4406-B699-425DF5A1AAD0}" destId="{E747FE21-2B29-4817-B31E-8E8E57CA3C1D}" srcOrd="5" destOrd="0" presId="urn:microsoft.com/office/officeart/2005/8/layout/hierarchy2"/>
    <dgm:cxn modelId="{79EC7A47-457F-4AB1-A339-43FF2044828B}" type="presParOf" srcId="{E747FE21-2B29-4817-B31E-8E8E57CA3C1D}" destId="{AB974C82-A8AC-422C-BEF6-A8B2944AC4CA}" srcOrd="0" destOrd="0" presId="urn:microsoft.com/office/officeart/2005/8/layout/hierarchy2"/>
    <dgm:cxn modelId="{1989554B-D1BF-4FF0-A00C-E04880F15B15}" type="presParOf" srcId="{E747FE21-2B29-4817-B31E-8E8E57CA3C1D}" destId="{B493D25D-2787-4DF4-9AEF-55AACE969229}" srcOrd="1" destOrd="0" presId="urn:microsoft.com/office/officeart/2005/8/layout/hierarchy2"/>
    <dgm:cxn modelId="{B01B152A-DC6D-4618-B5D8-7F8336B9A408}" type="presParOf" srcId="{38B419D0-4096-4406-B699-425DF5A1AAD0}" destId="{F94EB609-597A-4271-8B20-DB6D016B4323}" srcOrd="6" destOrd="0" presId="urn:microsoft.com/office/officeart/2005/8/layout/hierarchy2"/>
    <dgm:cxn modelId="{826D1207-B8E2-4A43-B8AF-A5BFF755EE23}" type="presParOf" srcId="{F94EB609-597A-4271-8B20-DB6D016B4323}" destId="{D2737445-4AE7-4C32-AEC7-DD3C83E887A4}" srcOrd="0" destOrd="0" presId="urn:microsoft.com/office/officeart/2005/8/layout/hierarchy2"/>
    <dgm:cxn modelId="{5841E6D2-F36E-4F1C-BC01-16ACF90E22D6}" type="presParOf" srcId="{38B419D0-4096-4406-B699-425DF5A1AAD0}" destId="{2D3471EF-733F-46BB-8E31-39A6C8449293}" srcOrd="7" destOrd="0" presId="urn:microsoft.com/office/officeart/2005/8/layout/hierarchy2"/>
    <dgm:cxn modelId="{10EA1937-CDAB-4DEB-A1E0-E3263FB77776}" type="presParOf" srcId="{2D3471EF-733F-46BB-8E31-39A6C8449293}" destId="{E6ECEED6-70B5-4DED-82C5-2FBB9EE346FA}" srcOrd="0" destOrd="0" presId="urn:microsoft.com/office/officeart/2005/8/layout/hierarchy2"/>
    <dgm:cxn modelId="{31A3DAFD-E346-4FAD-84B8-70B602716BFF}" type="presParOf" srcId="{2D3471EF-733F-46BB-8E31-39A6C8449293}" destId="{2BBDE5E5-90C6-4880-9782-20F74C556DCE}" srcOrd="1" destOrd="0" presId="urn:microsoft.com/office/officeart/2005/8/layout/hierarchy2"/>
    <dgm:cxn modelId="{A72C12EC-CB7F-4DB2-BF73-72C5FA8D3A15}" type="presParOf" srcId="{CBCE1F1F-6E4F-4BA6-9414-42DEDA17DB57}" destId="{034FE313-5055-43E3-96A0-501293E90F7F}" srcOrd="1" destOrd="0" presId="urn:microsoft.com/office/officeart/2005/8/layout/hierarchy2"/>
    <dgm:cxn modelId="{ABF9FE8A-D9AD-468B-8196-EEB95AE2F37D}" type="presParOf" srcId="{034FE313-5055-43E3-96A0-501293E90F7F}" destId="{9CE16E5F-89E5-4357-89B2-FAA3FE61E454}" srcOrd="0" destOrd="0" presId="urn:microsoft.com/office/officeart/2005/8/layout/hierarchy2"/>
    <dgm:cxn modelId="{49C752D4-B3E2-4328-8BE7-A1BBABF169F5}" type="presParOf" srcId="{034FE313-5055-43E3-96A0-501293E90F7F}" destId="{D4496AD2-C056-4590-A65A-C9C8B2EE8A4F}" srcOrd="1" destOrd="0" presId="urn:microsoft.com/office/officeart/2005/8/layout/hierarchy2"/>
    <dgm:cxn modelId="{9D3BC3E9-A1C8-4B02-A417-D305AB5CF703}" type="presParOf" srcId="{D4496AD2-C056-4590-A65A-C9C8B2EE8A4F}" destId="{ECD62E9D-CF19-4D50-8B17-FC8A3049191E}" srcOrd="0" destOrd="0" presId="urn:microsoft.com/office/officeart/2005/8/layout/hierarchy2"/>
    <dgm:cxn modelId="{3D389A9E-8AE1-4A1E-ABBC-62A5DDCE4DE3}" type="presParOf" srcId="{ECD62E9D-CF19-4D50-8B17-FC8A3049191E}" destId="{5541373A-DA42-445C-93C4-DB734F8F8181}" srcOrd="0" destOrd="0" presId="urn:microsoft.com/office/officeart/2005/8/layout/hierarchy2"/>
    <dgm:cxn modelId="{E11B2A21-CDC1-4E5C-8A14-01507253FEA8}" type="presParOf" srcId="{D4496AD2-C056-4590-A65A-C9C8B2EE8A4F}" destId="{AAF08A5B-9C74-4FB0-B110-E621517C4DED}" srcOrd="1" destOrd="0" presId="urn:microsoft.com/office/officeart/2005/8/layout/hierarchy2"/>
    <dgm:cxn modelId="{411BDBC3-ACBB-4F95-AADF-68AA7C8F8761}" type="presParOf" srcId="{AAF08A5B-9C74-4FB0-B110-E621517C4DED}" destId="{76CBE6CE-95D3-48E5-A60B-510ED74ACB4F}" srcOrd="0" destOrd="0" presId="urn:microsoft.com/office/officeart/2005/8/layout/hierarchy2"/>
    <dgm:cxn modelId="{8390B18A-DB86-474A-98A8-154EBEBF22E6}" type="presParOf" srcId="{AAF08A5B-9C74-4FB0-B110-E621517C4DED}" destId="{8638093D-0165-4F7B-AA62-7132C6F61048}" srcOrd="1" destOrd="0" presId="urn:microsoft.com/office/officeart/2005/8/layout/hierarchy2"/>
    <dgm:cxn modelId="{A9F41CFA-44BF-4664-9BB1-1E8700E3BA39}" type="presParOf" srcId="{8638093D-0165-4F7B-AA62-7132C6F61048}" destId="{3E8E4567-E59D-4A5D-B555-71428F6415F0}" srcOrd="0" destOrd="0" presId="urn:microsoft.com/office/officeart/2005/8/layout/hierarchy2"/>
    <dgm:cxn modelId="{F7CFE322-1CCA-49CB-8059-4FDE60B615A2}" type="presParOf" srcId="{3E8E4567-E59D-4A5D-B555-71428F6415F0}" destId="{8EBE3531-914F-4CD2-B792-D2F8978A9DAD}" srcOrd="0" destOrd="0" presId="urn:microsoft.com/office/officeart/2005/8/layout/hierarchy2"/>
    <dgm:cxn modelId="{84BB870F-6069-4A4A-B7A7-DA759FB592BA}" type="presParOf" srcId="{8638093D-0165-4F7B-AA62-7132C6F61048}" destId="{C792ABAC-65F9-461A-817F-107D7EE7F5EE}" srcOrd="1" destOrd="0" presId="urn:microsoft.com/office/officeart/2005/8/layout/hierarchy2"/>
    <dgm:cxn modelId="{23496DE6-4363-4F92-8648-7D58EC5A07BF}" type="presParOf" srcId="{C792ABAC-65F9-461A-817F-107D7EE7F5EE}" destId="{0B6D342A-F927-4D13-9A82-BD78957060ED}" srcOrd="0" destOrd="0" presId="urn:microsoft.com/office/officeart/2005/8/layout/hierarchy2"/>
    <dgm:cxn modelId="{219F4BA9-FCE7-4574-8078-552242362232}" type="presParOf" srcId="{C792ABAC-65F9-461A-817F-107D7EE7F5EE}" destId="{CF1C7AA1-CCEE-4CCB-9E78-B8E4ABB23058}" srcOrd="1" destOrd="0" presId="urn:microsoft.com/office/officeart/2005/8/layout/hierarchy2"/>
    <dgm:cxn modelId="{61AA9DE4-AC93-481A-BE41-F1D37CF660EE}" type="presParOf" srcId="{8638093D-0165-4F7B-AA62-7132C6F61048}" destId="{7850F63B-EC4F-490B-A905-16E48201FC4E}" srcOrd="2" destOrd="0" presId="urn:microsoft.com/office/officeart/2005/8/layout/hierarchy2"/>
    <dgm:cxn modelId="{7598C40E-C1D4-4E1D-8345-B88CB4447A26}" type="presParOf" srcId="{7850F63B-EC4F-490B-A905-16E48201FC4E}" destId="{968D6AC4-88D1-4294-BD6B-68493758607A}" srcOrd="0" destOrd="0" presId="urn:microsoft.com/office/officeart/2005/8/layout/hierarchy2"/>
    <dgm:cxn modelId="{79833AA8-D348-4AAC-B441-C7861FFB5679}" type="presParOf" srcId="{8638093D-0165-4F7B-AA62-7132C6F61048}" destId="{3A73313D-B74B-48AB-8E6D-0DA7D1E6A1D1}" srcOrd="3" destOrd="0" presId="urn:microsoft.com/office/officeart/2005/8/layout/hierarchy2"/>
    <dgm:cxn modelId="{52EF64EE-D050-4E99-ACFE-68314136A0B7}" type="presParOf" srcId="{3A73313D-B74B-48AB-8E6D-0DA7D1E6A1D1}" destId="{95B5BE95-065C-43FC-A162-9934AB123F1C}" srcOrd="0" destOrd="0" presId="urn:microsoft.com/office/officeart/2005/8/layout/hierarchy2"/>
    <dgm:cxn modelId="{55F04AC6-6588-4F9D-9474-B09926DD7285}" type="presParOf" srcId="{3A73313D-B74B-48AB-8E6D-0DA7D1E6A1D1}" destId="{71A9A6FF-B693-4BE6-9724-3B8107F67874}" srcOrd="1" destOrd="0" presId="urn:microsoft.com/office/officeart/2005/8/layout/hierarchy2"/>
    <dgm:cxn modelId="{40E59224-2CC5-4CA1-A922-100B351B956C}" type="presParOf" srcId="{8638093D-0165-4F7B-AA62-7132C6F61048}" destId="{4EABF8F5-16A3-4980-9ADE-54AC73BE7554}" srcOrd="4" destOrd="0" presId="urn:microsoft.com/office/officeart/2005/8/layout/hierarchy2"/>
    <dgm:cxn modelId="{933FAA7F-CB1A-468D-BF0F-901FCA5D242C}" type="presParOf" srcId="{4EABF8F5-16A3-4980-9ADE-54AC73BE7554}" destId="{D335452D-4A06-4849-95F3-47A7B13B3698}" srcOrd="0" destOrd="0" presId="urn:microsoft.com/office/officeart/2005/8/layout/hierarchy2"/>
    <dgm:cxn modelId="{63F8F3EB-AC42-4E49-A018-A97FA483790E}" type="presParOf" srcId="{8638093D-0165-4F7B-AA62-7132C6F61048}" destId="{30145CA1-76DB-48A2-AB8B-8DB505A1A8BB}" srcOrd="5" destOrd="0" presId="urn:microsoft.com/office/officeart/2005/8/layout/hierarchy2"/>
    <dgm:cxn modelId="{9684A699-6E47-40AA-A84E-F3D118A19026}" type="presParOf" srcId="{30145CA1-76DB-48A2-AB8B-8DB505A1A8BB}" destId="{5E97513C-3F4D-4B3A-8C68-CC1472C54401}" srcOrd="0" destOrd="0" presId="urn:microsoft.com/office/officeart/2005/8/layout/hierarchy2"/>
    <dgm:cxn modelId="{CCED272C-C615-441A-9B07-FFF605168008}" type="presParOf" srcId="{30145CA1-76DB-48A2-AB8B-8DB505A1A8BB}" destId="{929930D0-A725-4B90-AB46-9B4560B52CC4}" srcOrd="1" destOrd="0" presId="urn:microsoft.com/office/officeart/2005/8/layout/hierarchy2"/>
    <dgm:cxn modelId="{3336250B-7702-498B-809E-E77C50C2E86F}" type="presParOf" srcId="{D4496AD2-C056-4590-A65A-C9C8B2EE8A4F}" destId="{BAD1E867-34CE-44C2-893C-4355E64D2CF2}" srcOrd="2" destOrd="0" presId="urn:microsoft.com/office/officeart/2005/8/layout/hierarchy2"/>
    <dgm:cxn modelId="{92E33345-4767-4052-91BC-E03231E29317}" type="presParOf" srcId="{BAD1E867-34CE-44C2-893C-4355E64D2CF2}" destId="{1243616F-1CF4-4610-AC53-0F7629B29DEF}" srcOrd="0" destOrd="0" presId="urn:microsoft.com/office/officeart/2005/8/layout/hierarchy2"/>
    <dgm:cxn modelId="{FC5CC9F1-13C4-4057-A5CB-ECCBCA4483CB}" type="presParOf" srcId="{D4496AD2-C056-4590-A65A-C9C8B2EE8A4F}" destId="{47D48579-14DE-4FA5-9BEE-AF531246F9D0}" srcOrd="3" destOrd="0" presId="urn:microsoft.com/office/officeart/2005/8/layout/hierarchy2"/>
    <dgm:cxn modelId="{D4708E2E-720C-4D84-A49F-4E25973EC660}" type="presParOf" srcId="{47D48579-14DE-4FA5-9BEE-AF531246F9D0}" destId="{D01F393F-4573-4DAF-928D-7BB6D8FD15BF}" srcOrd="0" destOrd="0" presId="urn:microsoft.com/office/officeart/2005/8/layout/hierarchy2"/>
    <dgm:cxn modelId="{1A797F34-C46E-4EE6-8579-AF1BFFB22EB0}" type="presParOf" srcId="{47D48579-14DE-4FA5-9BEE-AF531246F9D0}" destId="{3AB8C627-5F24-4402-8403-AB3687FE8294}" srcOrd="1" destOrd="0" presId="urn:microsoft.com/office/officeart/2005/8/layout/hierarchy2"/>
    <dgm:cxn modelId="{50EE5936-3004-4F14-A1EF-1CDEF2525B3E}" type="presParOf" srcId="{3AB8C627-5F24-4402-8403-AB3687FE8294}" destId="{79D72942-80B8-457F-B4E1-1139849A45E0}" srcOrd="0" destOrd="0" presId="urn:microsoft.com/office/officeart/2005/8/layout/hierarchy2"/>
    <dgm:cxn modelId="{FBDA2F08-4F2A-4F68-A5E4-F399DAB3AF0E}" type="presParOf" srcId="{79D72942-80B8-457F-B4E1-1139849A45E0}" destId="{2A3842C9-4E28-4174-BC41-1D466C538139}" srcOrd="0" destOrd="0" presId="urn:microsoft.com/office/officeart/2005/8/layout/hierarchy2"/>
    <dgm:cxn modelId="{B4294FEE-723C-4D65-80AC-42F3CAD542C8}" type="presParOf" srcId="{3AB8C627-5F24-4402-8403-AB3687FE8294}" destId="{16A6500D-A3AA-4415-8ABC-3C31B2A84DF9}" srcOrd="1" destOrd="0" presId="urn:microsoft.com/office/officeart/2005/8/layout/hierarchy2"/>
    <dgm:cxn modelId="{9CAFF896-776A-49DD-A454-1BF616C3657E}" type="presParOf" srcId="{16A6500D-A3AA-4415-8ABC-3C31B2A84DF9}" destId="{2FC37E44-7A13-40F6-B25E-BD34CA4C39EC}" srcOrd="0" destOrd="0" presId="urn:microsoft.com/office/officeart/2005/8/layout/hierarchy2"/>
    <dgm:cxn modelId="{10F1178C-13AF-4634-950F-BF886176E17F}" type="presParOf" srcId="{16A6500D-A3AA-4415-8ABC-3C31B2A84DF9}" destId="{065E386E-E7DD-4EED-9E9A-BB4D2BCE243E}" srcOrd="1" destOrd="0" presId="urn:microsoft.com/office/officeart/2005/8/layout/hierarchy2"/>
    <dgm:cxn modelId="{1C3DE197-0A00-44F0-B8EC-857ED756D997}" type="presParOf" srcId="{3AB8C627-5F24-4402-8403-AB3687FE8294}" destId="{C146B805-682B-4A4A-9E25-450EF5C22609}" srcOrd="2" destOrd="0" presId="urn:microsoft.com/office/officeart/2005/8/layout/hierarchy2"/>
    <dgm:cxn modelId="{230C76E2-4CA6-42E5-B50B-A0925165E9AA}" type="presParOf" srcId="{C146B805-682B-4A4A-9E25-450EF5C22609}" destId="{E491C9BF-B60F-4BE9-A3B1-CC724AC885C7}" srcOrd="0" destOrd="0" presId="urn:microsoft.com/office/officeart/2005/8/layout/hierarchy2"/>
    <dgm:cxn modelId="{1631B16D-86EA-40AC-902A-FBCDFBA2815B}" type="presParOf" srcId="{3AB8C627-5F24-4402-8403-AB3687FE8294}" destId="{C76596F7-FC98-479B-A1DA-204975E86D27}" srcOrd="3" destOrd="0" presId="urn:microsoft.com/office/officeart/2005/8/layout/hierarchy2"/>
    <dgm:cxn modelId="{CB607054-4F72-4E7C-9D2E-8B83DCEB16BF}" type="presParOf" srcId="{C76596F7-FC98-479B-A1DA-204975E86D27}" destId="{35569D5C-72AC-4067-B45D-F7D28B7AC006}" srcOrd="0" destOrd="0" presId="urn:microsoft.com/office/officeart/2005/8/layout/hierarchy2"/>
    <dgm:cxn modelId="{A59D4FC9-74A8-4664-A41B-6A25C39A5AE9}" type="presParOf" srcId="{C76596F7-FC98-479B-A1DA-204975E86D27}" destId="{BFE89B06-DF93-4DEE-A1CF-0F36D79AA446}" srcOrd="1" destOrd="0" presId="urn:microsoft.com/office/officeart/2005/8/layout/hierarchy2"/>
    <dgm:cxn modelId="{FCAA549B-5396-4444-B815-8A7F8C14ACC5}" type="presParOf" srcId="{CBCE1F1F-6E4F-4BA6-9414-42DEDA17DB57}" destId="{E6E15B40-789A-4EC6-918F-04BB891A76C7}" srcOrd="2" destOrd="0" presId="urn:microsoft.com/office/officeart/2005/8/layout/hierarchy2"/>
    <dgm:cxn modelId="{0E0907DF-4A5C-470F-9A30-018091947092}" type="presParOf" srcId="{E6E15B40-789A-4EC6-918F-04BB891A76C7}" destId="{2AF1A2D7-F972-4780-AB43-6E45688B37B4}" srcOrd="0" destOrd="0" presId="urn:microsoft.com/office/officeart/2005/8/layout/hierarchy2"/>
    <dgm:cxn modelId="{F1AD0423-0078-4E55-84A2-FC7E80BF5698}" type="presParOf" srcId="{E6E15B40-789A-4EC6-918F-04BB891A76C7}" destId="{3F730A9E-8189-495F-A71A-7E9C459DF453}" srcOrd="1" destOrd="0" presId="urn:microsoft.com/office/officeart/2005/8/layout/hierarchy2"/>
    <dgm:cxn modelId="{19172766-9A7E-4DCB-A6B6-D551E4A6A19F}" type="presParOf" srcId="{3F730A9E-8189-495F-A71A-7E9C459DF453}" destId="{1AF0A780-01ED-4BAC-BEB9-53631AA88321}" srcOrd="0" destOrd="0" presId="urn:microsoft.com/office/officeart/2005/8/layout/hierarchy2"/>
    <dgm:cxn modelId="{CE02B198-7D78-44AA-82B4-2013E3A728A6}" type="presParOf" srcId="{1AF0A780-01ED-4BAC-BEB9-53631AA88321}" destId="{B91BB719-EF8A-42BE-A6F5-1F86FD6A4483}" srcOrd="0" destOrd="0" presId="urn:microsoft.com/office/officeart/2005/8/layout/hierarchy2"/>
    <dgm:cxn modelId="{31E5BBED-0D61-4EDD-BA44-D6CA2EE68B78}" type="presParOf" srcId="{3F730A9E-8189-495F-A71A-7E9C459DF453}" destId="{B3595BFC-8129-4A31-A0AD-D174807AFCA4}" srcOrd="1" destOrd="0" presId="urn:microsoft.com/office/officeart/2005/8/layout/hierarchy2"/>
    <dgm:cxn modelId="{98CED50E-18E8-4ADF-AE17-A291DBD7AB98}" type="presParOf" srcId="{B3595BFC-8129-4A31-A0AD-D174807AFCA4}" destId="{26C47882-4A88-4990-AEEF-723B54A88877}" srcOrd="0" destOrd="0" presId="urn:microsoft.com/office/officeart/2005/8/layout/hierarchy2"/>
    <dgm:cxn modelId="{2C3F3E22-B2B3-47B9-8009-8829B7B7E6E0}" type="presParOf" srcId="{B3595BFC-8129-4A31-A0AD-D174807AFCA4}" destId="{5746E146-B5F9-45C2-941B-5E445381B89E}" srcOrd="1" destOrd="0" presId="urn:microsoft.com/office/officeart/2005/8/layout/hierarchy2"/>
    <dgm:cxn modelId="{DD67005B-AD5B-4F56-A873-9A78FB65DDA9}" type="presParOf" srcId="{3F730A9E-8189-495F-A71A-7E9C459DF453}" destId="{A6180A90-1A45-4992-AD8C-F48F2B54B141}" srcOrd="2" destOrd="0" presId="urn:microsoft.com/office/officeart/2005/8/layout/hierarchy2"/>
    <dgm:cxn modelId="{F695133F-E713-4A77-9127-C55F266CEA0C}" type="presParOf" srcId="{A6180A90-1A45-4992-AD8C-F48F2B54B141}" destId="{5F556110-F56C-4966-AB6F-74CFB8227AB9}" srcOrd="0" destOrd="0" presId="urn:microsoft.com/office/officeart/2005/8/layout/hierarchy2"/>
    <dgm:cxn modelId="{ACC4D73F-14E1-4720-832D-ED188928789F}" type="presParOf" srcId="{3F730A9E-8189-495F-A71A-7E9C459DF453}" destId="{085392C7-099C-4C8C-BF30-C9A4ABDD24D7}" srcOrd="3" destOrd="0" presId="urn:microsoft.com/office/officeart/2005/8/layout/hierarchy2"/>
    <dgm:cxn modelId="{ED43751C-7CB5-4D8E-A7E4-B4B9240EBF7B}" type="presParOf" srcId="{085392C7-099C-4C8C-BF30-C9A4ABDD24D7}" destId="{9B2810EF-3922-461E-950F-3F71A1811815}" srcOrd="0" destOrd="0" presId="urn:microsoft.com/office/officeart/2005/8/layout/hierarchy2"/>
    <dgm:cxn modelId="{11C0BA15-AA6D-46A4-99C6-656E2DEA7749}" type="presParOf" srcId="{085392C7-099C-4C8C-BF30-C9A4ABDD24D7}" destId="{91833603-15DD-48AE-85E0-221264A0DCC5}" srcOrd="1" destOrd="0" presId="urn:microsoft.com/office/officeart/2005/8/layout/hierarchy2"/>
    <dgm:cxn modelId="{934533EA-7D20-4AC3-8659-53F1DE69EA23}" type="presParOf" srcId="{3F730A9E-8189-495F-A71A-7E9C459DF453}" destId="{1EE64C2A-8C19-45FC-B430-609E080DBA6B}" srcOrd="4" destOrd="0" presId="urn:microsoft.com/office/officeart/2005/8/layout/hierarchy2"/>
    <dgm:cxn modelId="{1D61870D-FD8D-47D2-A560-DD82F8CB77A2}" type="presParOf" srcId="{1EE64C2A-8C19-45FC-B430-609E080DBA6B}" destId="{C90C5987-B49E-4674-9614-2683C5A8DF99}" srcOrd="0" destOrd="0" presId="urn:microsoft.com/office/officeart/2005/8/layout/hierarchy2"/>
    <dgm:cxn modelId="{9DCB7F21-491C-4AB3-B7F8-97F2B1344BE8}" type="presParOf" srcId="{3F730A9E-8189-495F-A71A-7E9C459DF453}" destId="{3AB23E96-91FC-4284-ABA2-30579D942D5C}" srcOrd="5" destOrd="0" presId="urn:microsoft.com/office/officeart/2005/8/layout/hierarchy2"/>
    <dgm:cxn modelId="{82B1EBA5-D9B2-48E5-AA5D-B2BF55EF348B}" type="presParOf" srcId="{3AB23E96-91FC-4284-ABA2-30579D942D5C}" destId="{5F228C60-C13F-4D8F-BAFA-C6D0C7764F44}" srcOrd="0" destOrd="0" presId="urn:microsoft.com/office/officeart/2005/8/layout/hierarchy2"/>
    <dgm:cxn modelId="{3170DB8C-4250-4239-834A-D29B6A23FC2F}" type="presParOf" srcId="{3AB23E96-91FC-4284-ABA2-30579D942D5C}" destId="{A2CB41E1-5024-4AAE-A9AC-DB932B1EABC2}" srcOrd="1" destOrd="0" presId="urn:microsoft.com/office/officeart/2005/8/layout/hierarchy2"/>
    <dgm:cxn modelId="{7745BA7C-173D-47B0-B08B-7A2E8E72E943}" type="presParOf" srcId="{3F730A9E-8189-495F-A71A-7E9C459DF453}" destId="{38C62D12-465F-4EC0-853E-EDFBF30F7E94}" srcOrd="6" destOrd="0" presId="urn:microsoft.com/office/officeart/2005/8/layout/hierarchy2"/>
    <dgm:cxn modelId="{58FD65FE-E670-419D-9707-25F82967E292}" type="presParOf" srcId="{38C62D12-465F-4EC0-853E-EDFBF30F7E94}" destId="{AB555887-8BFC-4CA2-BEB7-34A07A24BE29}" srcOrd="0" destOrd="0" presId="urn:microsoft.com/office/officeart/2005/8/layout/hierarchy2"/>
    <dgm:cxn modelId="{EE3B9BFF-727E-4C50-946A-7B20E3813DAC}" type="presParOf" srcId="{3F730A9E-8189-495F-A71A-7E9C459DF453}" destId="{827A0B9B-4A92-4BD3-84D5-9C4D2918AA05}" srcOrd="7" destOrd="0" presId="urn:microsoft.com/office/officeart/2005/8/layout/hierarchy2"/>
    <dgm:cxn modelId="{03F49E03-EEB9-4DB0-B75A-59F103F9977B}" type="presParOf" srcId="{827A0B9B-4A92-4BD3-84D5-9C4D2918AA05}" destId="{0EB7DCBF-BCCC-4CBC-AD2C-76EAE9824713}" srcOrd="0" destOrd="0" presId="urn:microsoft.com/office/officeart/2005/8/layout/hierarchy2"/>
    <dgm:cxn modelId="{65641A39-A253-4C96-8818-3A21B926D3AC}" type="presParOf" srcId="{827A0B9B-4A92-4BD3-84D5-9C4D2918AA05}" destId="{6807E414-A58E-46B6-9C3A-F7C6DF8125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7DABC-6F09-4D15-AB6E-1653D28059EB}">
      <dsp:nvSpPr>
        <dsp:cNvPr id="0" name=""/>
        <dsp:cNvSpPr/>
      </dsp:nvSpPr>
      <dsp:spPr>
        <a:xfrm>
          <a:off x="2742809" y="835640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Solo</a:t>
          </a:r>
          <a:endParaRPr lang="fr-FR" sz="1200" kern="1200" dirty="0"/>
        </a:p>
      </dsp:txBody>
      <dsp:txXfrm>
        <a:off x="2756908" y="849739"/>
        <a:ext cx="934533" cy="453167"/>
      </dsp:txXfrm>
    </dsp:sp>
    <dsp:sp modelId="{A37506A0-7A5B-4948-BCE9-5509097F1A6C}">
      <dsp:nvSpPr>
        <dsp:cNvPr id="0" name=""/>
        <dsp:cNvSpPr/>
      </dsp:nvSpPr>
      <dsp:spPr>
        <a:xfrm rot="17692822">
          <a:off x="3440433" y="654828"/>
          <a:ext cx="915307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915307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75204" y="638263"/>
        <a:ext cx="45765" cy="45765"/>
      </dsp:txXfrm>
    </dsp:sp>
    <dsp:sp modelId="{9CC5BC65-7E19-479E-9617-DB0794FF1277}">
      <dsp:nvSpPr>
        <dsp:cNvPr id="0" name=""/>
        <dsp:cNvSpPr/>
      </dsp:nvSpPr>
      <dsp:spPr>
        <a:xfrm>
          <a:off x="4090634" y="5284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Partie rapide</a:t>
          </a:r>
          <a:endParaRPr lang="fr-FR" sz="1200" kern="1200" dirty="0"/>
        </a:p>
      </dsp:txBody>
      <dsp:txXfrm>
        <a:off x="4104733" y="19383"/>
        <a:ext cx="934533" cy="453167"/>
      </dsp:txXfrm>
    </dsp:sp>
    <dsp:sp modelId="{8B8A32B1-EC8F-4DB5-BDCA-22E281FBD863}">
      <dsp:nvSpPr>
        <dsp:cNvPr id="0" name=""/>
        <dsp:cNvSpPr/>
      </dsp:nvSpPr>
      <dsp:spPr>
        <a:xfrm rot="19457599">
          <a:off x="3660966" y="931613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86231" y="926075"/>
        <a:ext cx="23712" cy="23712"/>
      </dsp:txXfrm>
    </dsp:sp>
    <dsp:sp modelId="{0A17A730-C9AF-4873-A59F-582B9122585A}">
      <dsp:nvSpPr>
        <dsp:cNvPr id="0" name=""/>
        <dsp:cNvSpPr/>
      </dsp:nvSpPr>
      <dsp:spPr>
        <a:xfrm>
          <a:off x="4090634" y="558855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Niveaux</a:t>
          </a:r>
          <a:endParaRPr lang="fr-FR" sz="1200" kern="1200" dirty="0"/>
        </a:p>
      </dsp:txBody>
      <dsp:txXfrm>
        <a:off x="4104733" y="572954"/>
        <a:ext cx="934533" cy="453167"/>
      </dsp:txXfrm>
    </dsp:sp>
    <dsp:sp modelId="{53210B1B-CF90-465B-9612-D19E64A50669}">
      <dsp:nvSpPr>
        <dsp:cNvPr id="0" name=""/>
        <dsp:cNvSpPr/>
      </dsp:nvSpPr>
      <dsp:spPr>
        <a:xfrm>
          <a:off x="5053365" y="793221"/>
          <a:ext cx="38509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38509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36285" y="789911"/>
        <a:ext cx="19254" cy="19254"/>
      </dsp:txXfrm>
    </dsp:sp>
    <dsp:sp modelId="{6ACDD9CE-91AB-468E-8222-D4FDEE5B71B4}">
      <dsp:nvSpPr>
        <dsp:cNvPr id="0" name=""/>
        <dsp:cNvSpPr/>
      </dsp:nvSpPr>
      <dsp:spPr>
        <a:xfrm>
          <a:off x="5438458" y="558855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Liste niveaux</a:t>
          </a:r>
          <a:endParaRPr lang="fr-FR" sz="1200" kern="1200" dirty="0"/>
        </a:p>
      </dsp:txBody>
      <dsp:txXfrm>
        <a:off x="5452557" y="572954"/>
        <a:ext cx="934533" cy="453167"/>
      </dsp:txXfrm>
    </dsp:sp>
    <dsp:sp modelId="{77C0ED47-F5B8-4285-9C2C-0CE97FF66BEF}">
      <dsp:nvSpPr>
        <dsp:cNvPr id="0" name=""/>
        <dsp:cNvSpPr/>
      </dsp:nvSpPr>
      <dsp:spPr>
        <a:xfrm rot="2142401">
          <a:off x="3660966" y="1208399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86231" y="1202860"/>
        <a:ext cx="23712" cy="23712"/>
      </dsp:txXfrm>
    </dsp:sp>
    <dsp:sp modelId="{AB974C82-A8AC-422C-BEF6-A8B2944AC4CA}">
      <dsp:nvSpPr>
        <dsp:cNvPr id="0" name=""/>
        <dsp:cNvSpPr/>
      </dsp:nvSpPr>
      <dsp:spPr>
        <a:xfrm>
          <a:off x="4090634" y="111242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Personnalisé</a:t>
          </a:r>
          <a:endParaRPr lang="fr-FR" sz="1200" kern="1200" dirty="0"/>
        </a:p>
      </dsp:txBody>
      <dsp:txXfrm>
        <a:off x="4104733" y="1126525"/>
        <a:ext cx="934533" cy="453167"/>
      </dsp:txXfrm>
    </dsp:sp>
    <dsp:sp modelId="{F94EB609-597A-4271-8B20-DB6D016B4323}">
      <dsp:nvSpPr>
        <dsp:cNvPr id="0" name=""/>
        <dsp:cNvSpPr/>
      </dsp:nvSpPr>
      <dsp:spPr>
        <a:xfrm rot="3907178">
          <a:off x="3440433" y="1485184"/>
          <a:ext cx="915307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915307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75204" y="1468619"/>
        <a:ext cx="45765" cy="45765"/>
      </dsp:txXfrm>
    </dsp:sp>
    <dsp:sp modelId="{E6ECEED6-70B5-4DED-82C5-2FBB9EE346FA}">
      <dsp:nvSpPr>
        <dsp:cNvPr id="0" name=""/>
        <dsp:cNvSpPr/>
      </dsp:nvSpPr>
      <dsp:spPr>
        <a:xfrm>
          <a:off x="4090634" y="1665997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Editeur de carte</a:t>
          </a:r>
          <a:endParaRPr lang="fr-FR" sz="1200" kern="1200" dirty="0"/>
        </a:p>
      </dsp:txBody>
      <dsp:txXfrm>
        <a:off x="4104733" y="1680096"/>
        <a:ext cx="934533" cy="453167"/>
      </dsp:txXfrm>
    </dsp:sp>
    <dsp:sp modelId="{9CE16E5F-89E5-4357-89B2-FAA3FE61E454}">
      <dsp:nvSpPr>
        <dsp:cNvPr id="0" name=""/>
        <dsp:cNvSpPr/>
      </dsp:nvSpPr>
      <dsp:spPr>
        <a:xfrm>
          <a:off x="2742809" y="3465102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Multi</a:t>
          </a:r>
          <a:endParaRPr lang="fr-FR" sz="1200" kern="1200" dirty="0"/>
        </a:p>
      </dsp:txBody>
      <dsp:txXfrm>
        <a:off x="2756908" y="3479201"/>
        <a:ext cx="934533" cy="453167"/>
      </dsp:txXfrm>
    </dsp:sp>
    <dsp:sp modelId="{ECD62E9D-CF19-4D50-8B17-FC8A3049191E}">
      <dsp:nvSpPr>
        <dsp:cNvPr id="0" name=""/>
        <dsp:cNvSpPr/>
      </dsp:nvSpPr>
      <dsp:spPr>
        <a:xfrm rot="17945813">
          <a:off x="3502136" y="3353486"/>
          <a:ext cx="79190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791902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78290" y="3340006"/>
        <a:ext cx="39595" cy="39595"/>
      </dsp:txXfrm>
    </dsp:sp>
    <dsp:sp modelId="{76CBE6CE-95D3-48E5-A60B-510ED74ACB4F}">
      <dsp:nvSpPr>
        <dsp:cNvPr id="0" name=""/>
        <dsp:cNvSpPr/>
      </dsp:nvSpPr>
      <dsp:spPr>
        <a:xfrm>
          <a:off x="4090634" y="277313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 ligne</a:t>
          </a:r>
          <a:endParaRPr lang="fr-FR" sz="1200" kern="1200" dirty="0"/>
        </a:p>
      </dsp:txBody>
      <dsp:txXfrm>
        <a:off x="4104733" y="2787237"/>
        <a:ext cx="934533" cy="453167"/>
      </dsp:txXfrm>
    </dsp:sp>
    <dsp:sp modelId="{3E8E4567-E59D-4A5D-B555-71428F6415F0}">
      <dsp:nvSpPr>
        <dsp:cNvPr id="0" name=""/>
        <dsp:cNvSpPr/>
      </dsp:nvSpPr>
      <dsp:spPr>
        <a:xfrm rot="18289469">
          <a:off x="4908741" y="2730719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29053" y="2720177"/>
        <a:ext cx="33717" cy="33717"/>
      </dsp:txXfrm>
    </dsp:sp>
    <dsp:sp modelId="{0B6D342A-F927-4D13-9A82-BD78957060ED}">
      <dsp:nvSpPr>
        <dsp:cNvPr id="0" name=""/>
        <dsp:cNvSpPr/>
      </dsp:nvSpPr>
      <dsp:spPr>
        <a:xfrm>
          <a:off x="5438458" y="221956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Partie rapide</a:t>
          </a:r>
          <a:endParaRPr lang="fr-FR" sz="1200" kern="1200" dirty="0"/>
        </a:p>
      </dsp:txBody>
      <dsp:txXfrm>
        <a:off x="5452557" y="2233667"/>
        <a:ext cx="934533" cy="453167"/>
      </dsp:txXfrm>
    </dsp:sp>
    <dsp:sp modelId="{7850F63B-EC4F-490B-A905-16E48201FC4E}">
      <dsp:nvSpPr>
        <dsp:cNvPr id="0" name=""/>
        <dsp:cNvSpPr/>
      </dsp:nvSpPr>
      <dsp:spPr>
        <a:xfrm>
          <a:off x="5053365" y="3007504"/>
          <a:ext cx="38509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38509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36285" y="3004194"/>
        <a:ext cx="19254" cy="19254"/>
      </dsp:txXfrm>
    </dsp:sp>
    <dsp:sp modelId="{95B5BE95-065C-43FC-A162-9934AB123F1C}">
      <dsp:nvSpPr>
        <dsp:cNvPr id="0" name=""/>
        <dsp:cNvSpPr/>
      </dsp:nvSpPr>
      <dsp:spPr>
        <a:xfrm>
          <a:off x="5438458" y="277313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Duel</a:t>
          </a:r>
          <a:endParaRPr lang="fr-FR" sz="1200" kern="1200" dirty="0"/>
        </a:p>
      </dsp:txBody>
      <dsp:txXfrm>
        <a:off x="5452557" y="2787237"/>
        <a:ext cx="934533" cy="453167"/>
      </dsp:txXfrm>
    </dsp:sp>
    <dsp:sp modelId="{4EABF8F5-16A3-4980-9ADE-54AC73BE7554}">
      <dsp:nvSpPr>
        <dsp:cNvPr id="0" name=""/>
        <dsp:cNvSpPr/>
      </dsp:nvSpPr>
      <dsp:spPr>
        <a:xfrm rot="3310531">
          <a:off x="4908741" y="3284290"/>
          <a:ext cx="67434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674342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29053" y="3273748"/>
        <a:ext cx="33717" cy="33717"/>
      </dsp:txXfrm>
    </dsp:sp>
    <dsp:sp modelId="{5E97513C-3F4D-4B3A-8C68-CC1472C54401}">
      <dsp:nvSpPr>
        <dsp:cNvPr id="0" name=""/>
        <dsp:cNvSpPr/>
      </dsp:nvSpPr>
      <dsp:spPr>
        <a:xfrm>
          <a:off x="5438458" y="3326709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Massacre</a:t>
          </a:r>
          <a:endParaRPr lang="fr-FR" sz="1200" kern="1200" dirty="0"/>
        </a:p>
      </dsp:txBody>
      <dsp:txXfrm>
        <a:off x="5452557" y="3340808"/>
        <a:ext cx="934533" cy="453167"/>
      </dsp:txXfrm>
    </dsp:sp>
    <dsp:sp modelId="{BAD1E867-34CE-44C2-893C-4355E64D2CF2}">
      <dsp:nvSpPr>
        <dsp:cNvPr id="0" name=""/>
        <dsp:cNvSpPr/>
      </dsp:nvSpPr>
      <dsp:spPr>
        <a:xfrm rot="3654187">
          <a:off x="3502136" y="4045450"/>
          <a:ext cx="791902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791902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78290" y="4031969"/>
        <a:ext cx="39595" cy="39595"/>
      </dsp:txXfrm>
    </dsp:sp>
    <dsp:sp modelId="{D01F393F-4573-4DAF-928D-7BB6D8FD15BF}">
      <dsp:nvSpPr>
        <dsp:cNvPr id="0" name=""/>
        <dsp:cNvSpPr/>
      </dsp:nvSpPr>
      <dsp:spPr>
        <a:xfrm>
          <a:off x="4090634" y="415706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 local</a:t>
          </a:r>
          <a:endParaRPr lang="fr-FR" sz="1200" kern="1200" dirty="0"/>
        </a:p>
      </dsp:txBody>
      <dsp:txXfrm>
        <a:off x="4104733" y="4171165"/>
        <a:ext cx="934533" cy="453167"/>
      </dsp:txXfrm>
    </dsp:sp>
    <dsp:sp modelId="{79D72942-80B8-457F-B4E1-1139849A45E0}">
      <dsp:nvSpPr>
        <dsp:cNvPr id="0" name=""/>
        <dsp:cNvSpPr/>
      </dsp:nvSpPr>
      <dsp:spPr>
        <a:xfrm rot="19457599">
          <a:off x="5008790" y="4253039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34056" y="4247500"/>
        <a:ext cx="23712" cy="23712"/>
      </dsp:txXfrm>
    </dsp:sp>
    <dsp:sp modelId="{2FC37E44-7A13-40F6-B25E-BD34CA4C39EC}">
      <dsp:nvSpPr>
        <dsp:cNvPr id="0" name=""/>
        <dsp:cNvSpPr/>
      </dsp:nvSpPr>
      <dsp:spPr>
        <a:xfrm>
          <a:off x="5438458" y="3880280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Créer une partie</a:t>
          </a:r>
          <a:endParaRPr lang="fr-FR" sz="1200" kern="1200" dirty="0"/>
        </a:p>
      </dsp:txBody>
      <dsp:txXfrm>
        <a:off x="5452557" y="3894379"/>
        <a:ext cx="934533" cy="453167"/>
      </dsp:txXfrm>
    </dsp:sp>
    <dsp:sp modelId="{C146B805-682B-4A4A-9E25-450EF5C22609}">
      <dsp:nvSpPr>
        <dsp:cNvPr id="0" name=""/>
        <dsp:cNvSpPr/>
      </dsp:nvSpPr>
      <dsp:spPr>
        <a:xfrm rot="2142401">
          <a:off x="5008790" y="4529824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34056" y="4524285"/>
        <a:ext cx="23712" cy="23712"/>
      </dsp:txXfrm>
    </dsp:sp>
    <dsp:sp modelId="{35569D5C-72AC-4067-B45D-F7D28B7AC006}">
      <dsp:nvSpPr>
        <dsp:cNvPr id="0" name=""/>
        <dsp:cNvSpPr/>
      </dsp:nvSpPr>
      <dsp:spPr>
        <a:xfrm>
          <a:off x="5438458" y="4433851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Rejoindre une partie</a:t>
          </a:r>
          <a:endParaRPr lang="fr-FR" sz="1200" kern="1200" dirty="0"/>
        </a:p>
      </dsp:txBody>
      <dsp:txXfrm>
        <a:off x="5452557" y="4447950"/>
        <a:ext cx="934533" cy="453167"/>
      </dsp:txXfrm>
    </dsp:sp>
    <dsp:sp modelId="{2AF1A2D7-F972-4780-AB43-6E45688B37B4}">
      <dsp:nvSpPr>
        <dsp:cNvPr id="0" name=""/>
        <dsp:cNvSpPr/>
      </dsp:nvSpPr>
      <dsp:spPr>
        <a:xfrm>
          <a:off x="2742809" y="5540993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Options</a:t>
          </a:r>
          <a:endParaRPr lang="fr-FR" sz="1200" kern="1200" dirty="0"/>
        </a:p>
      </dsp:txBody>
      <dsp:txXfrm>
        <a:off x="2756908" y="5555092"/>
        <a:ext cx="934533" cy="453167"/>
      </dsp:txXfrm>
    </dsp:sp>
    <dsp:sp modelId="{1AF0A780-01ED-4BAC-BEB9-53631AA88321}">
      <dsp:nvSpPr>
        <dsp:cNvPr id="0" name=""/>
        <dsp:cNvSpPr/>
      </dsp:nvSpPr>
      <dsp:spPr>
        <a:xfrm rot="17692822">
          <a:off x="3440433" y="5360180"/>
          <a:ext cx="915307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915307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75204" y="5343615"/>
        <a:ext cx="45765" cy="45765"/>
      </dsp:txXfrm>
    </dsp:sp>
    <dsp:sp modelId="{26C47882-4A88-4990-AEEF-723B54A88877}">
      <dsp:nvSpPr>
        <dsp:cNvPr id="0" name=""/>
        <dsp:cNvSpPr/>
      </dsp:nvSpPr>
      <dsp:spPr>
        <a:xfrm>
          <a:off x="4090634" y="4710636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Mon </a:t>
          </a:r>
          <a:r>
            <a:rPr lang="fr-FR" sz="1200" kern="1200" dirty="0" err="1" smtClean="0"/>
            <a:t>Babo</a:t>
          </a:r>
          <a:endParaRPr lang="fr-FR" sz="1200" kern="1200" dirty="0"/>
        </a:p>
      </dsp:txBody>
      <dsp:txXfrm>
        <a:off x="4104733" y="4724735"/>
        <a:ext cx="934533" cy="453167"/>
      </dsp:txXfrm>
    </dsp:sp>
    <dsp:sp modelId="{A6180A90-1A45-4992-AD8C-F48F2B54B141}">
      <dsp:nvSpPr>
        <dsp:cNvPr id="0" name=""/>
        <dsp:cNvSpPr/>
      </dsp:nvSpPr>
      <dsp:spPr>
        <a:xfrm rot="19457599">
          <a:off x="3660966" y="5636966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86231" y="5631427"/>
        <a:ext cx="23712" cy="23712"/>
      </dsp:txXfrm>
    </dsp:sp>
    <dsp:sp modelId="{9B2810EF-3922-461E-950F-3F71A1811815}">
      <dsp:nvSpPr>
        <dsp:cNvPr id="0" name=""/>
        <dsp:cNvSpPr/>
      </dsp:nvSpPr>
      <dsp:spPr>
        <a:xfrm>
          <a:off x="4090634" y="5264207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Son</a:t>
          </a:r>
          <a:endParaRPr lang="fr-FR" sz="1200" kern="1200" dirty="0"/>
        </a:p>
      </dsp:txBody>
      <dsp:txXfrm>
        <a:off x="4104733" y="5278306"/>
        <a:ext cx="934533" cy="453167"/>
      </dsp:txXfrm>
    </dsp:sp>
    <dsp:sp modelId="{1EE64C2A-8C19-45FC-B430-609E080DBA6B}">
      <dsp:nvSpPr>
        <dsp:cNvPr id="0" name=""/>
        <dsp:cNvSpPr/>
      </dsp:nvSpPr>
      <dsp:spPr>
        <a:xfrm rot="2142401">
          <a:off x="3660966" y="5913751"/>
          <a:ext cx="474243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474243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86231" y="5908212"/>
        <a:ext cx="23712" cy="23712"/>
      </dsp:txXfrm>
    </dsp:sp>
    <dsp:sp modelId="{5F228C60-C13F-4D8F-BAFA-C6D0C7764F44}">
      <dsp:nvSpPr>
        <dsp:cNvPr id="0" name=""/>
        <dsp:cNvSpPr/>
      </dsp:nvSpPr>
      <dsp:spPr>
        <a:xfrm>
          <a:off x="4090634" y="5817778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Affichage</a:t>
          </a:r>
          <a:endParaRPr lang="fr-FR" sz="1200" kern="1200" dirty="0"/>
        </a:p>
      </dsp:txBody>
      <dsp:txXfrm>
        <a:off x="4104733" y="5831877"/>
        <a:ext cx="934533" cy="453167"/>
      </dsp:txXfrm>
    </dsp:sp>
    <dsp:sp modelId="{38C62D12-465F-4EC0-853E-EDFBF30F7E94}">
      <dsp:nvSpPr>
        <dsp:cNvPr id="0" name=""/>
        <dsp:cNvSpPr/>
      </dsp:nvSpPr>
      <dsp:spPr>
        <a:xfrm rot="3907178">
          <a:off x="3440433" y="6190537"/>
          <a:ext cx="915307" cy="12634"/>
        </a:xfrm>
        <a:custGeom>
          <a:avLst/>
          <a:gdLst/>
          <a:ahLst/>
          <a:cxnLst/>
          <a:rect l="0" t="0" r="0" b="0"/>
          <a:pathLst>
            <a:path>
              <a:moveTo>
                <a:pt x="0" y="6317"/>
              </a:moveTo>
              <a:lnTo>
                <a:pt x="915307" y="6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75204" y="6173971"/>
        <a:ext cx="45765" cy="45765"/>
      </dsp:txXfrm>
    </dsp:sp>
    <dsp:sp modelId="{0EB7DCBF-BCCC-4CBC-AD2C-76EAE9824713}">
      <dsp:nvSpPr>
        <dsp:cNvPr id="0" name=""/>
        <dsp:cNvSpPr/>
      </dsp:nvSpPr>
      <dsp:spPr>
        <a:xfrm>
          <a:off x="4090634" y="6371349"/>
          <a:ext cx="962731" cy="481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Contrôles</a:t>
          </a:r>
          <a:endParaRPr lang="fr-FR" sz="1200" kern="1200" dirty="0"/>
        </a:p>
      </dsp:txBody>
      <dsp:txXfrm>
        <a:off x="4104733" y="6385448"/>
        <a:ext cx="934533" cy="453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7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1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CF23-A5AC-47EA-B933-A33F3721C6F1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4061638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1718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31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Jean-Sebastien BEVILACQUA</dc:creator>
  <cp:lastModifiedBy>Jean-Sebastien BEVILACQUA</cp:lastModifiedBy>
  <cp:revision>5</cp:revision>
  <dcterms:created xsi:type="dcterms:W3CDTF">2015-02-05T08:54:49Z</dcterms:created>
  <dcterms:modified xsi:type="dcterms:W3CDTF">2015-02-11T13:52:14Z</dcterms:modified>
</cp:coreProperties>
</file>