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F8ADA1-72A9-4DDF-8ADF-ED2B4192B2C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74E6BA2-1704-4A63-87DE-236EDF065619}">
      <dgm:prSet phldrT="[Texte]"/>
      <dgm:spPr/>
      <dgm:t>
        <a:bodyPr/>
        <a:lstStyle/>
        <a:p>
          <a:r>
            <a:rPr lang="fr-FR" dirty="0" smtClean="0"/>
            <a:t>Solo</a:t>
          </a:r>
          <a:endParaRPr lang="fr-FR" dirty="0"/>
        </a:p>
      </dgm:t>
    </dgm:pt>
    <dgm:pt modelId="{390AEAFE-0CBC-4808-87B9-7A10DDCD5D89}" type="parTrans" cxnId="{7B5A3849-DB86-4E99-AAA8-EE9EBD47ED1C}">
      <dgm:prSet/>
      <dgm:spPr/>
      <dgm:t>
        <a:bodyPr/>
        <a:lstStyle/>
        <a:p>
          <a:endParaRPr lang="fr-FR"/>
        </a:p>
      </dgm:t>
    </dgm:pt>
    <dgm:pt modelId="{C05F3DC6-3919-4859-9DC6-A9161F6C9429}" type="sibTrans" cxnId="{7B5A3849-DB86-4E99-AAA8-EE9EBD47ED1C}">
      <dgm:prSet/>
      <dgm:spPr/>
      <dgm:t>
        <a:bodyPr/>
        <a:lstStyle/>
        <a:p>
          <a:endParaRPr lang="fr-FR"/>
        </a:p>
      </dgm:t>
    </dgm:pt>
    <dgm:pt modelId="{31EE3823-513B-4C5C-A9D4-A0663407F379}">
      <dgm:prSet phldrT="[Texte]"/>
      <dgm:spPr/>
      <dgm:t>
        <a:bodyPr/>
        <a:lstStyle/>
        <a:p>
          <a:r>
            <a:rPr lang="fr-FR" dirty="0" smtClean="0"/>
            <a:t>En ligne</a:t>
          </a:r>
          <a:endParaRPr lang="fr-FR" dirty="0"/>
        </a:p>
      </dgm:t>
    </dgm:pt>
    <dgm:pt modelId="{FAA7AB9F-1CCD-4E61-9EEC-A7A568D2DB00}" type="parTrans" cxnId="{5046CD5B-F892-42E9-B0DA-BF83672A0DCF}">
      <dgm:prSet/>
      <dgm:spPr/>
      <dgm:t>
        <a:bodyPr/>
        <a:lstStyle/>
        <a:p>
          <a:endParaRPr lang="fr-FR"/>
        </a:p>
      </dgm:t>
    </dgm:pt>
    <dgm:pt modelId="{385DE32C-DC03-4F0D-8793-20A7F8330853}" type="sibTrans" cxnId="{5046CD5B-F892-42E9-B0DA-BF83672A0DCF}">
      <dgm:prSet/>
      <dgm:spPr/>
      <dgm:t>
        <a:bodyPr/>
        <a:lstStyle/>
        <a:p>
          <a:endParaRPr lang="fr-FR"/>
        </a:p>
      </dgm:t>
    </dgm:pt>
    <dgm:pt modelId="{EDC97B57-04CE-4D83-8053-41B57ACC0F7B}">
      <dgm:prSet phldrT="[Texte]"/>
      <dgm:spPr/>
      <dgm:t>
        <a:bodyPr/>
        <a:lstStyle/>
        <a:p>
          <a:r>
            <a:rPr lang="fr-FR" dirty="0" smtClean="0"/>
            <a:t>Partie rapide</a:t>
          </a:r>
          <a:endParaRPr lang="fr-FR" dirty="0"/>
        </a:p>
      </dgm:t>
    </dgm:pt>
    <dgm:pt modelId="{17362CBA-C873-4BDE-89F3-9417FE132A70}" type="parTrans" cxnId="{F080F330-A42E-4F8C-9BAB-3519882602ED}">
      <dgm:prSet/>
      <dgm:spPr/>
      <dgm:t>
        <a:bodyPr/>
        <a:lstStyle/>
        <a:p>
          <a:endParaRPr lang="fr-FR"/>
        </a:p>
      </dgm:t>
    </dgm:pt>
    <dgm:pt modelId="{2820B2C2-6119-418D-B229-6CC00C8F90DB}" type="sibTrans" cxnId="{F080F330-A42E-4F8C-9BAB-3519882602ED}">
      <dgm:prSet/>
      <dgm:spPr/>
      <dgm:t>
        <a:bodyPr/>
        <a:lstStyle/>
        <a:p>
          <a:endParaRPr lang="fr-FR"/>
        </a:p>
      </dgm:t>
    </dgm:pt>
    <dgm:pt modelId="{1528010B-93CA-47F6-8966-F2BC690C2DAE}">
      <dgm:prSet phldrT="[Texte]"/>
      <dgm:spPr/>
      <dgm:t>
        <a:bodyPr/>
        <a:lstStyle/>
        <a:p>
          <a:r>
            <a:rPr lang="fr-FR" dirty="0" smtClean="0"/>
            <a:t>Mode1</a:t>
          </a:r>
          <a:endParaRPr lang="fr-FR" dirty="0"/>
        </a:p>
      </dgm:t>
    </dgm:pt>
    <dgm:pt modelId="{D40E0083-05EA-457D-897F-5F7911ED8D11}" type="parTrans" cxnId="{C816DF59-9BD3-4371-BF27-24CB5A57A167}">
      <dgm:prSet/>
      <dgm:spPr/>
      <dgm:t>
        <a:bodyPr/>
        <a:lstStyle/>
        <a:p>
          <a:endParaRPr lang="fr-FR"/>
        </a:p>
      </dgm:t>
    </dgm:pt>
    <dgm:pt modelId="{91FAC586-1EE1-410E-BDA6-04F73B18586F}" type="sibTrans" cxnId="{C816DF59-9BD3-4371-BF27-24CB5A57A167}">
      <dgm:prSet/>
      <dgm:spPr/>
      <dgm:t>
        <a:bodyPr/>
        <a:lstStyle/>
        <a:p>
          <a:endParaRPr lang="fr-FR"/>
        </a:p>
      </dgm:t>
    </dgm:pt>
    <dgm:pt modelId="{EAAA15AA-104F-441D-88E6-8CEF0F5BA866}">
      <dgm:prSet phldrT="[Texte]"/>
      <dgm:spPr/>
      <dgm:t>
        <a:bodyPr/>
        <a:lstStyle/>
        <a:p>
          <a:r>
            <a:rPr lang="fr-FR" dirty="0" smtClean="0"/>
            <a:t>En local</a:t>
          </a:r>
          <a:endParaRPr lang="fr-FR" dirty="0"/>
        </a:p>
      </dgm:t>
    </dgm:pt>
    <dgm:pt modelId="{AFA23A37-80E8-4009-B560-A47E7AE1181B}" type="parTrans" cxnId="{5040752F-A60F-492D-8F0A-840830A248FF}">
      <dgm:prSet/>
      <dgm:spPr/>
      <dgm:t>
        <a:bodyPr/>
        <a:lstStyle/>
        <a:p>
          <a:endParaRPr lang="fr-FR"/>
        </a:p>
      </dgm:t>
    </dgm:pt>
    <dgm:pt modelId="{83BD2010-087F-4F88-A33E-7DE47AF8EF14}" type="sibTrans" cxnId="{5040752F-A60F-492D-8F0A-840830A248FF}">
      <dgm:prSet/>
      <dgm:spPr/>
      <dgm:t>
        <a:bodyPr/>
        <a:lstStyle/>
        <a:p>
          <a:endParaRPr lang="fr-FR"/>
        </a:p>
      </dgm:t>
    </dgm:pt>
    <dgm:pt modelId="{0B4C539C-5310-43CD-A510-C4A3A52F2D19}">
      <dgm:prSet phldrT="[Texte]"/>
      <dgm:spPr/>
      <dgm:t>
        <a:bodyPr/>
        <a:lstStyle/>
        <a:p>
          <a:r>
            <a:rPr lang="fr-FR" dirty="0" smtClean="0"/>
            <a:t>Créer une partie</a:t>
          </a:r>
          <a:endParaRPr lang="fr-FR" dirty="0"/>
        </a:p>
      </dgm:t>
    </dgm:pt>
    <dgm:pt modelId="{51F602E3-EAA9-442B-A68E-973CE4E52179}" type="parTrans" cxnId="{C08E4935-643A-4386-A042-C7206A3B495F}">
      <dgm:prSet/>
      <dgm:spPr/>
      <dgm:t>
        <a:bodyPr/>
        <a:lstStyle/>
        <a:p>
          <a:endParaRPr lang="fr-FR"/>
        </a:p>
      </dgm:t>
    </dgm:pt>
    <dgm:pt modelId="{80CDFC48-8681-469E-9892-E31DD2ED8B19}" type="sibTrans" cxnId="{C08E4935-643A-4386-A042-C7206A3B495F}">
      <dgm:prSet/>
      <dgm:spPr/>
      <dgm:t>
        <a:bodyPr/>
        <a:lstStyle/>
        <a:p>
          <a:endParaRPr lang="fr-FR"/>
        </a:p>
      </dgm:t>
    </dgm:pt>
    <dgm:pt modelId="{EAA1D38A-5B3E-4CE7-91E4-320ABA0488B9}">
      <dgm:prSet phldrT="[Texte]"/>
      <dgm:spPr/>
      <dgm:t>
        <a:bodyPr/>
        <a:lstStyle/>
        <a:p>
          <a:r>
            <a:rPr lang="fr-FR" dirty="0" smtClean="0"/>
            <a:t>Multi</a:t>
          </a:r>
          <a:endParaRPr lang="fr-FR" dirty="0"/>
        </a:p>
      </dgm:t>
    </dgm:pt>
    <dgm:pt modelId="{ADF4B34F-2325-4C78-A959-86FA68B42ADA}" type="parTrans" cxnId="{2289869B-7B0B-489F-8979-EDEEF0A8E161}">
      <dgm:prSet/>
      <dgm:spPr/>
      <dgm:t>
        <a:bodyPr/>
        <a:lstStyle/>
        <a:p>
          <a:endParaRPr lang="fr-FR"/>
        </a:p>
      </dgm:t>
    </dgm:pt>
    <dgm:pt modelId="{A9E3DB8A-9C82-447D-98B3-B8B5D5EA9FE7}" type="sibTrans" cxnId="{2289869B-7B0B-489F-8979-EDEEF0A8E161}">
      <dgm:prSet/>
      <dgm:spPr/>
      <dgm:t>
        <a:bodyPr/>
        <a:lstStyle/>
        <a:p>
          <a:endParaRPr lang="fr-FR"/>
        </a:p>
      </dgm:t>
    </dgm:pt>
    <dgm:pt modelId="{DBB3899A-28BB-4F6D-A858-C161395A906E}">
      <dgm:prSet phldrT="[Texte]"/>
      <dgm:spPr/>
      <dgm:t>
        <a:bodyPr/>
        <a:lstStyle/>
        <a:p>
          <a:r>
            <a:rPr lang="fr-FR" dirty="0" smtClean="0"/>
            <a:t>Entrainement</a:t>
          </a:r>
          <a:endParaRPr lang="fr-FR" dirty="0"/>
        </a:p>
      </dgm:t>
    </dgm:pt>
    <dgm:pt modelId="{1C1B1872-299F-4BB6-A7BF-E60867AFE7AB}" type="parTrans" cxnId="{C99818C1-237F-4ACF-A81E-630D203A4EFD}">
      <dgm:prSet/>
      <dgm:spPr/>
      <dgm:t>
        <a:bodyPr/>
        <a:lstStyle/>
        <a:p>
          <a:endParaRPr lang="fr-FR"/>
        </a:p>
      </dgm:t>
    </dgm:pt>
    <dgm:pt modelId="{C7623E40-86C0-4C22-988D-FEA04A1914C1}" type="sibTrans" cxnId="{C99818C1-237F-4ACF-A81E-630D203A4EFD}">
      <dgm:prSet/>
      <dgm:spPr/>
      <dgm:t>
        <a:bodyPr/>
        <a:lstStyle/>
        <a:p>
          <a:endParaRPr lang="fr-FR"/>
        </a:p>
      </dgm:t>
    </dgm:pt>
    <dgm:pt modelId="{7B2E2B42-48C1-4B16-A67C-43B7D5F34A8D}">
      <dgm:prSet phldrT="[Texte]"/>
      <dgm:spPr/>
      <dgm:t>
        <a:bodyPr/>
        <a:lstStyle/>
        <a:p>
          <a:r>
            <a:rPr lang="fr-FR" dirty="0" smtClean="0"/>
            <a:t>Niveau</a:t>
          </a:r>
          <a:endParaRPr lang="fr-FR" dirty="0"/>
        </a:p>
      </dgm:t>
    </dgm:pt>
    <dgm:pt modelId="{C34FC47B-A362-4619-B860-6B579E8484EB}" type="parTrans" cxnId="{D6C882C5-B41B-41E5-AC85-693298C0DA85}">
      <dgm:prSet/>
      <dgm:spPr/>
      <dgm:t>
        <a:bodyPr/>
        <a:lstStyle/>
        <a:p>
          <a:endParaRPr lang="fr-FR"/>
        </a:p>
      </dgm:t>
    </dgm:pt>
    <dgm:pt modelId="{D1DAF3B0-6E1F-4C26-B7F8-B0EFB815CDE9}" type="sibTrans" cxnId="{D6C882C5-B41B-41E5-AC85-693298C0DA85}">
      <dgm:prSet/>
      <dgm:spPr/>
      <dgm:t>
        <a:bodyPr/>
        <a:lstStyle/>
        <a:p>
          <a:endParaRPr lang="fr-FR"/>
        </a:p>
      </dgm:t>
    </dgm:pt>
    <dgm:pt modelId="{DAEB5F10-0212-4438-81C6-ED6BC65DE3F7}">
      <dgm:prSet phldrT="[Texte]"/>
      <dgm:spPr/>
      <dgm:t>
        <a:bodyPr/>
        <a:lstStyle/>
        <a:p>
          <a:r>
            <a:rPr lang="fr-FR" dirty="0" smtClean="0"/>
            <a:t>Liste niveaux</a:t>
          </a:r>
          <a:endParaRPr lang="fr-FR" dirty="0"/>
        </a:p>
      </dgm:t>
    </dgm:pt>
    <dgm:pt modelId="{32462B64-6A13-42E3-911B-3DF84D565DC2}" type="parTrans" cxnId="{EBCDD3DE-B27E-41EF-BA82-161A0FE5C792}">
      <dgm:prSet/>
      <dgm:spPr/>
      <dgm:t>
        <a:bodyPr/>
        <a:lstStyle/>
        <a:p>
          <a:endParaRPr lang="fr-FR"/>
        </a:p>
      </dgm:t>
    </dgm:pt>
    <dgm:pt modelId="{64849064-92F2-40B0-8B5C-5074E10782EC}" type="sibTrans" cxnId="{EBCDD3DE-B27E-41EF-BA82-161A0FE5C792}">
      <dgm:prSet/>
      <dgm:spPr/>
      <dgm:t>
        <a:bodyPr/>
        <a:lstStyle/>
        <a:p>
          <a:endParaRPr lang="fr-FR"/>
        </a:p>
      </dgm:t>
    </dgm:pt>
    <dgm:pt modelId="{668C2A6C-6DEE-41ED-B6CA-5598F6CA70A1}">
      <dgm:prSet phldrT="[Texte]"/>
      <dgm:spPr/>
      <dgm:t>
        <a:bodyPr/>
        <a:lstStyle/>
        <a:p>
          <a:r>
            <a:rPr lang="fr-FR" dirty="0" smtClean="0"/>
            <a:t>Mode2</a:t>
          </a:r>
          <a:endParaRPr lang="fr-FR" dirty="0"/>
        </a:p>
      </dgm:t>
    </dgm:pt>
    <dgm:pt modelId="{4647ADBF-EFFD-4FD3-91F8-E4B94E0F102F}" type="parTrans" cxnId="{6AE87D6F-B039-41D9-BED1-D279B4168234}">
      <dgm:prSet/>
      <dgm:spPr/>
      <dgm:t>
        <a:bodyPr/>
        <a:lstStyle/>
        <a:p>
          <a:endParaRPr lang="fr-FR"/>
        </a:p>
      </dgm:t>
    </dgm:pt>
    <dgm:pt modelId="{3D4EB5CF-DE3D-4DAF-BB72-1A40F5A143D3}" type="sibTrans" cxnId="{6AE87D6F-B039-41D9-BED1-D279B4168234}">
      <dgm:prSet/>
      <dgm:spPr/>
      <dgm:t>
        <a:bodyPr/>
        <a:lstStyle/>
        <a:p>
          <a:endParaRPr lang="fr-FR"/>
        </a:p>
      </dgm:t>
    </dgm:pt>
    <dgm:pt modelId="{05B71455-58F7-46CB-81C7-BB07680FE61B}">
      <dgm:prSet phldrT="[Texte]"/>
      <dgm:spPr/>
      <dgm:t>
        <a:bodyPr/>
        <a:lstStyle/>
        <a:p>
          <a:r>
            <a:rPr lang="fr-FR" dirty="0" smtClean="0"/>
            <a:t>…</a:t>
          </a:r>
          <a:endParaRPr lang="fr-FR" dirty="0"/>
        </a:p>
      </dgm:t>
    </dgm:pt>
    <dgm:pt modelId="{F554D580-7425-4A8C-97C8-E9AA094CA7CA}" type="parTrans" cxnId="{D93B9178-8140-4388-809F-9173FF47750B}">
      <dgm:prSet/>
      <dgm:spPr/>
      <dgm:t>
        <a:bodyPr/>
        <a:lstStyle/>
        <a:p>
          <a:endParaRPr lang="fr-FR"/>
        </a:p>
      </dgm:t>
    </dgm:pt>
    <dgm:pt modelId="{06BBC8EB-9BD9-4127-A3E0-3EE56F465A02}" type="sibTrans" cxnId="{D93B9178-8140-4388-809F-9173FF47750B}">
      <dgm:prSet/>
      <dgm:spPr/>
      <dgm:t>
        <a:bodyPr/>
        <a:lstStyle/>
        <a:p>
          <a:endParaRPr lang="fr-FR"/>
        </a:p>
      </dgm:t>
    </dgm:pt>
    <dgm:pt modelId="{71BDF620-9A3B-41CF-B989-C97AE38DD63A}">
      <dgm:prSet phldrT="[Texte]"/>
      <dgm:spPr/>
      <dgm:t>
        <a:bodyPr/>
        <a:lstStyle/>
        <a:p>
          <a:r>
            <a:rPr lang="fr-FR" dirty="0" smtClean="0"/>
            <a:t>Rejoindre une partie</a:t>
          </a:r>
          <a:endParaRPr lang="fr-FR" dirty="0"/>
        </a:p>
      </dgm:t>
    </dgm:pt>
    <dgm:pt modelId="{5C9F44D8-6EDD-47B6-9A1F-8B62480B3D3C}" type="parTrans" cxnId="{7B8F167D-9922-4608-8EB0-990E3F1BE0BA}">
      <dgm:prSet/>
      <dgm:spPr/>
      <dgm:t>
        <a:bodyPr/>
        <a:lstStyle/>
        <a:p>
          <a:endParaRPr lang="fr-FR"/>
        </a:p>
      </dgm:t>
    </dgm:pt>
    <dgm:pt modelId="{25607D71-E8A3-4B22-83D1-943C43D2BBB9}" type="sibTrans" cxnId="{7B8F167D-9922-4608-8EB0-990E3F1BE0BA}">
      <dgm:prSet/>
      <dgm:spPr/>
      <dgm:t>
        <a:bodyPr/>
        <a:lstStyle/>
        <a:p>
          <a:endParaRPr lang="fr-FR"/>
        </a:p>
      </dgm:t>
    </dgm:pt>
    <dgm:pt modelId="{02CE55DB-9746-4446-995A-3334ABED9A07}">
      <dgm:prSet phldrT="[Texte]"/>
      <dgm:spPr/>
      <dgm:t>
        <a:bodyPr/>
        <a:lstStyle/>
        <a:p>
          <a:r>
            <a:rPr lang="fr-FR" dirty="0" smtClean="0"/>
            <a:t>Nouveau </a:t>
          </a:r>
          <a:r>
            <a:rPr lang="fr-FR" dirty="0" err="1" smtClean="0"/>
            <a:t>screen</a:t>
          </a:r>
          <a:r>
            <a:rPr lang="fr-FR" dirty="0" smtClean="0"/>
            <a:t> de </a:t>
          </a:r>
          <a:r>
            <a:rPr lang="fr-FR" dirty="0" err="1" smtClean="0"/>
            <a:t>creation</a:t>
          </a:r>
          <a:endParaRPr lang="fr-FR" dirty="0"/>
        </a:p>
      </dgm:t>
    </dgm:pt>
    <dgm:pt modelId="{5607BDD0-ECEF-4537-8676-0E73B8D9F974}" type="parTrans" cxnId="{075818D3-68D2-4FEF-A5D9-40BA09761E76}">
      <dgm:prSet/>
      <dgm:spPr/>
      <dgm:t>
        <a:bodyPr/>
        <a:lstStyle/>
        <a:p>
          <a:endParaRPr lang="fr-FR"/>
        </a:p>
      </dgm:t>
    </dgm:pt>
    <dgm:pt modelId="{91DF7F20-85F1-48BA-B4A7-C8F31EB0E9E6}" type="sibTrans" cxnId="{075818D3-68D2-4FEF-A5D9-40BA09761E76}">
      <dgm:prSet/>
      <dgm:spPr/>
    </dgm:pt>
    <dgm:pt modelId="{8CD4D3B7-D5FD-4E3B-8141-EA2262AA1A48}">
      <dgm:prSet phldrT="[Texte]"/>
      <dgm:spPr/>
      <dgm:t>
        <a:bodyPr/>
        <a:lstStyle/>
        <a:p>
          <a:r>
            <a:rPr lang="fr-FR" dirty="0" smtClean="0"/>
            <a:t>Code pour rejoindre la partie</a:t>
          </a:r>
          <a:endParaRPr lang="fr-FR" dirty="0"/>
        </a:p>
      </dgm:t>
    </dgm:pt>
    <dgm:pt modelId="{7D66E079-1609-42A6-9807-BD0E4B8CB014}" type="parTrans" cxnId="{C8595DA5-D65A-4BD4-B705-755BEF1BBD1D}">
      <dgm:prSet/>
      <dgm:spPr/>
      <dgm:t>
        <a:bodyPr/>
        <a:lstStyle/>
        <a:p>
          <a:endParaRPr lang="fr-FR"/>
        </a:p>
      </dgm:t>
    </dgm:pt>
    <dgm:pt modelId="{490FF6D4-F74B-4FB4-A5EF-151341984648}" type="sibTrans" cxnId="{C8595DA5-D65A-4BD4-B705-755BEF1BBD1D}">
      <dgm:prSet/>
      <dgm:spPr/>
    </dgm:pt>
    <dgm:pt modelId="{CBCE1F1F-6E4F-4BA6-9414-42DEDA17DB57}" type="pres">
      <dgm:prSet presAssocID="{CEF8ADA1-72A9-4DDF-8ADF-ED2B4192B2C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22A2E14-4C42-41DC-9E58-8D160B970416}" type="pres">
      <dgm:prSet presAssocID="{A74E6BA2-1704-4A63-87DE-236EDF065619}" presName="root1" presStyleCnt="0"/>
      <dgm:spPr/>
    </dgm:pt>
    <dgm:pt modelId="{6CE7DABC-6F09-4D15-AB6E-1653D28059EB}" type="pres">
      <dgm:prSet presAssocID="{A74E6BA2-1704-4A63-87DE-236EDF065619}" presName="LevelOneTextNode" presStyleLbl="node0" presStyleIdx="0" presStyleCnt="2">
        <dgm:presLayoutVars>
          <dgm:chPref val="3"/>
        </dgm:presLayoutVars>
      </dgm:prSet>
      <dgm:spPr/>
    </dgm:pt>
    <dgm:pt modelId="{38B419D0-4096-4406-B699-425DF5A1AAD0}" type="pres">
      <dgm:prSet presAssocID="{A74E6BA2-1704-4A63-87DE-236EDF065619}" presName="level2hierChild" presStyleCnt="0"/>
      <dgm:spPr/>
    </dgm:pt>
    <dgm:pt modelId="{A37506A0-7A5B-4948-BCE9-5509097F1A6C}" type="pres">
      <dgm:prSet presAssocID="{1C1B1872-299F-4BB6-A7BF-E60867AFE7AB}" presName="conn2-1" presStyleLbl="parChTrans1D2" presStyleIdx="0" presStyleCnt="4"/>
      <dgm:spPr/>
    </dgm:pt>
    <dgm:pt modelId="{7876E0B2-A2BB-49D5-9767-779E8A46A608}" type="pres">
      <dgm:prSet presAssocID="{1C1B1872-299F-4BB6-A7BF-E60867AFE7AB}" presName="connTx" presStyleLbl="parChTrans1D2" presStyleIdx="0" presStyleCnt="4"/>
      <dgm:spPr/>
    </dgm:pt>
    <dgm:pt modelId="{4B0CC148-E0BF-4CD3-8C3D-AE8BC8C0AE3E}" type="pres">
      <dgm:prSet presAssocID="{DBB3899A-28BB-4F6D-A858-C161395A906E}" presName="root2" presStyleCnt="0"/>
      <dgm:spPr/>
    </dgm:pt>
    <dgm:pt modelId="{9CC5BC65-7E19-479E-9617-DB0794FF1277}" type="pres">
      <dgm:prSet presAssocID="{DBB3899A-28BB-4F6D-A858-C161395A906E}" presName="LevelTwoTextNode" presStyleLbl="node2" presStyleIdx="0" presStyleCnt="4">
        <dgm:presLayoutVars>
          <dgm:chPref val="3"/>
        </dgm:presLayoutVars>
      </dgm:prSet>
      <dgm:spPr/>
    </dgm:pt>
    <dgm:pt modelId="{AA95F035-B276-49F8-AEEE-6A65859E3FCC}" type="pres">
      <dgm:prSet presAssocID="{DBB3899A-28BB-4F6D-A858-C161395A906E}" presName="level3hierChild" presStyleCnt="0"/>
      <dgm:spPr/>
    </dgm:pt>
    <dgm:pt modelId="{8B8A32B1-EC8F-4DB5-BDCA-22E281FBD863}" type="pres">
      <dgm:prSet presAssocID="{C34FC47B-A362-4619-B860-6B579E8484EB}" presName="conn2-1" presStyleLbl="parChTrans1D2" presStyleIdx="1" presStyleCnt="4"/>
      <dgm:spPr/>
    </dgm:pt>
    <dgm:pt modelId="{118448EF-7F72-4841-A6B4-EF0F8245A16F}" type="pres">
      <dgm:prSet presAssocID="{C34FC47B-A362-4619-B860-6B579E8484EB}" presName="connTx" presStyleLbl="parChTrans1D2" presStyleIdx="1" presStyleCnt="4"/>
      <dgm:spPr/>
    </dgm:pt>
    <dgm:pt modelId="{1B7D306E-CE3F-4DFC-AD4E-9A8FE10AFE2D}" type="pres">
      <dgm:prSet presAssocID="{7B2E2B42-48C1-4B16-A67C-43B7D5F34A8D}" presName="root2" presStyleCnt="0"/>
      <dgm:spPr/>
    </dgm:pt>
    <dgm:pt modelId="{0A17A730-C9AF-4873-A59F-582B9122585A}" type="pres">
      <dgm:prSet presAssocID="{7B2E2B42-48C1-4B16-A67C-43B7D5F34A8D}" presName="LevelTwoTextNode" presStyleLbl="node2" presStyleIdx="1" presStyleCnt="4">
        <dgm:presLayoutVars>
          <dgm:chPref val="3"/>
        </dgm:presLayoutVars>
      </dgm:prSet>
      <dgm:spPr/>
    </dgm:pt>
    <dgm:pt modelId="{13BCB9B0-292C-492B-B708-639AE7E31BD7}" type="pres">
      <dgm:prSet presAssocID="{7B2E2B42-48C1-4B16-A67C-43B7D5F34A8D}" presName="level3hierChild" presStyleCnt="0"/>
      <dgm:spPr/>
    </dgm:pt>
    <dgm:pt modelId="{53210B1B-CF90-465B-9612-D19E64A50669}" type="pres">
      <dgm:prSet presAssocID="{32462B64-6A13-42E3-911B-3DF84D565DC2}" presName="conn2-1" presStyleLbl="parChTrans1D3" presStyleIdx="0" presStyleCnt="7"/>
      <dgm:spPr/>
    </dgm:pt>
    <dgm:pt modelId="{79F5A147-EA81-42EC-B82B-AB164146AA7B}" type="pres">
      <dgm:prSet presAssocID="{32462B64-6A13-42E3-911B-3DF84D565DC2}" presName="connTx" presStyleLbl="parChTrans1D3" presStyleIdx="0" presStyleCnt="7"/>
      <dgm:spPr/>
    </dgm:pt>
    <dgm:pt modelId="{09C0E022-5D65-4119-91F6-D7D148CC9E21}" type="pres">
      <dgm:prSet presAssocID="{DAEB5F10-0212-4438-81C6-ED6BC65DE3F7}" presName="root2" presStyleCnt="0"/>
      <dgm:spPr/>
    </dgm:pt>
    <dgm:pt modelId="{6ACDD9CE-91AB-468E-8222-D4FDEE5B71B4}" type="pres">
      <dgm:prSet presAssocID="{DAEB5F10-0212-4438-81C6-ED6BC65DE3F7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50700EC-D152-46E7-AA29-E3287BA14F86}" type="pres">
      <dgm:prSet presAssocID="{DAEB5F10-0212-4438-81C6-ED6BC65DE3F7}" presName="level3hierChild" presStyleCnt="0"/>
      <dgm:spPr/>
    </dgm:pt>
    <dgm:pt modelId="{034FE313-5055-43E3-96A0-501293E90F7F}" type="pres">
      <dgm:prSet presAssocID="{EAA1D38A-5B3E-4CE7-91E4-320ABA0488B9}" presName="root1" presStyleCnt="0"/>
      <dgm:spPr/>
    </dgm:pt>
    <dgm:pt modelId="{9CE16E5F-89E5-4357-89B2-FAA3FE61E454}" type="pres">
      <dgm:prSet presAssocID="{EAA1D38A-5B3E-4CE7-91E4-320ABA0488B9}" presName="LevelOneTextNode" presStyleLbl="node0" presStyleIdx="1" presStyleCnt="2">
        <dgm:presLayoutVars>
          <dgm:chPref val="3"/>
        </dgm:presLayoutVars>
      </dgm:prSet>
      <dgm:spPr/>
    </dgm:pt>
    <dgm:pt modelId="{D4496AD2-C056-4590-A65A-C9C8B2EE8A4F}" type="pres">
      <dgm:prSet presAssocID="{EAA1D38A-5B3E-4CE7-91E4-320ABA0488B9}" presName="level2hierChild" presStyleCnt="0"/>
      <dgm:spPr/>
    </dgm:pt>
    <dgm:pt modelId="{ECD62E9D-CF19-4D50-8B17-FC8A3049191E}" type="pres">
      <dgm:prSet presAssocID="{FAA7AB9F-1CCD-4E61-9EEC-A7A568D2DB00}" presName="conn2-1" presStyleLbl="parChTrans1D2" presStyleIdx="2" presStyleCnt="4"/>
      <dgm:spPr/>
    </dgm:pt>
    <dgm:pt modelId="{5541373A-DA42-445C-93C4-DB734F8F8181}" type="pres">
      <dgm:prSet presAssocID="{FAA7AB9F-1CCD-4E61-9EEC-A7A568D2DB00}" presName="connTx" presStyleLbl="parChTrans1D2" presStyleIdx="2" presStyleCnt="4"/>
      <dgm:spPr/>
    </dgm:pt>
    <dgm:pt modelId="{AAF08A5B-9C74-4FB0-B110-E621517C4DED}" type="pres">
      <dgm:prSet presAssocID="{31EE3823-513B-4C5C-A9D4-A0663407F379}" presName="root2" presStyleCnt="0"/>
      <dgm:spPr/>
    </dgm:pt>
    <dgm:pt modelId="{76CBE6CE-95D3-48E5-A60B-510ED74ACB4F}" type="pres">
      <dgm:prSet presAssocID="{31EE3823-513B-4C5C-A9D4-A0663407F379}" presName="LevelTwoTextNode" presStyleLbl="node2" presStyleIdx="2" presStyleCnt="4">
        <dgm:presLayoutVars>
          <dgm:chPref val="3"/>
        </dgm:presLayoutVars>
      </dgm:prSet>
      <dgm:spPr/>
    </dgm:pt>
    <dgm:pt modelId="{8638093D-0165-4F7B-AA62-7132C6F61048}" type="pres">
      <dgm:prSet presAssocID="{31EE3823-513B-4C5C-A9D4-A0663407F379}" presName="level3hierChild" presStyleCnt="0"/>
      <dgm:spPr/>
    </dgm:pt>
    <dgm:pt modelId="{3E8E4567-E59D-4A5D-B555-71428F6415F0}" type="pres">
      <dgm:prSet presAssocID="{17362CBA-C873-4BDE-89F3-9417FE132A70}" presName="conn2-1" presStyleLbl="parChTrans1D3" presStyleIdx="1" presStyleCnt="7"/>
      <dgm:spPr/>
    </dgm:pt>
    <dgm:pt modelId="{8EBE3531-914F-4CD2-B792-D2F8978A9DAD}" type="pres">
      <dgm:prSet presAssocID="{17362CBA-C873-4BDE-89F3-9417FE132A70}" presName="connTx" presStyleLbl="parChTrans1D3" presStyleIdx="1" presStyleCnt="7"/>
      <dgm:spPr/>
    </dgm:pt>
    <dgm:pt modelId="{C792ABAC-65F9-461A-817F-107D7EE7F5EE}" type="pres">
      <dgm:prSet presAssocID="{EDC97B57-04CE-4D83-8053-41B57ACC0F7B}" presName="root2" presStyleCnt="0"/>
      <dgm:spPr/>
    </dgm:pt>
    <dgm:pt modelId="{0B6D342A-F927-4D13-9A82-BD78957060ED}" type="pres">
      <dgm:prSet presAssocID="{EDC97B57-04CE-4D83-8053-41B57ACC0F7B}" presName="LevelTwoTextNode" presStyleLbl="node3" presStyleIdx="1" presStyleCnt="7">
        <dgm:presLayoutVars>
          <dgm:chPref val="3"/>
        </dgm:presLayoutVars>
      </dgm:prSet>
      <dgm:spPr/>
    </dgm:pt>
    <dgm:pt modelId="{CF1C7AA1-CCEE-4CCB-9E78-B8E4ABB23058}" type="pres">
      <dgm:prSet presAssocID="{EDC97B57-04CE-4D83-8053-41B57ACC0F7B}" presName="level3hierChild" presStyleCnt="0"/>
      <dgm:spPr/>
    </dgm:pt>
    <dgm:pt modelId="{3AF4A435-39B7-4975-AF74-05DDA3FA2241}" type="pres">
      <dgm:prSet presAssocID="{D40E0083-05EA-457D-897F-5F7911ED8D11}" presName="conn2-1" presStyleLbl="parChTrans1D3" presStyleIdx="2" presStyleCnt="7"/>
      <dgm:spPr/>
    </dgm:pt>
    <dgm:pt modelId="{0BAD5564-4B05-4B85-BF36-B0F366142E65}" type="pres">
      <dgm:prSet presAssocID="{D40E0083-05EA-457D-897F-5F7911ED8D11}" presName="connTx" presStyleLbl="parChTrans1D3" presStyleIdx="2" presStyleCnt="7"/>
      <dgm:spPr/>
    </dgm:pt>
    <dgm:pt modelId="{2FF8E07E-1725-40E4-BD8B-4A8658636C21}" type="pres">
      <dgm:prSet presAssocID="{1528010B-93CA-47F6-8966-F2BC690C2DAE}" presName="root2" presStyleCnt="0"/>
      <dgm:spPr/>
    </dgm:pt>
    <dgm:pt modelId="{AAD910E7-8ED1-4CD2-B4E6-DEF15B33BB30}" type="pres">
      <dgm:prSet presAssocID="{1528010B-93CA-47F6-8966-F2BC690C2DAE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BCB64BB-DCBB-4161-8115-26FB27EB26C0}" type="pres">
      <dgm:prSet presAssocID="{1528010B-93CA-47F6-8966-F2BC690C2DAE}" presName="level3hierChild" presStyleCnt="0"/>
      <dgm:spPr/>
    </dgm:pt>
    <dgm:pt modelId="{AC679D30-9B93-4BB4-B6AD-3FD9B006A556}" type="pres">
      <dgm:prSet presAssocID="{4647ADBF-EFFD-4FD3-91F8-E4B94E0F102F}" presName="conn2-1" presStyleLbl="parChTrans1D3" presStyleIdx="3" presStyleCnt="7"/>
      <dgm:spPr/>
    </dgm:pt>
    <dgm:pt modelId="{A946C1EC-6DFB-4C84-AC45-58ED16A9CF89}" type="pres">
      <dgm:prSet presAssocID="{4647ADBF-EFFD-4FD3-91F8-E4B94E0F102F}" presName="connTx" presStyleLbl="parChTrans1D3" presStyleIdx="3" presStyleCnt="7"/>
      <dgm:spPr/>
    </dgm:pt>
    <dgm:pt modelId="{D48111AD-C212-4D3D-B98E-766DE3CF43F5}" type="pres">
      <dgm:prSet presAssocID="{668C2A6C-6DEE-41ED-B6CA-5598F6CA70A1}" presName="root2" presStyleCnt="0"/>
      <dgm:spPr/>
    </dgm:pt>
    <dgm:pt modelId="{26A9E2B0-A56E-4931-A828-CA77AE14C83D}" type="pres">
      <dgm:prSet presAssocID="{668C2A6C-6DEE-41ED-B6CA-5598F6CA70A1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423075D-6EEE-4B83-AF15-6F50AA3B3D55}" type="pres">
      <dgm:prSet presAssocID="{668C2A6C-6DEE-41ED-B6CA-5598F6CA70A1}" presName="level3hierChild" presStyleCnt="0"/>
      <dgm:spPr/>
    </dgm:pt>
    <dgm:pt modelId="{1889A47A-A9FC-4508-B0CC-E84805B55FE0}" type="pres">
      <dgm:prSet presAssocID="{F554D580-7425-4A8C-97C8-E9AA094CA7CA}" presName="conn2-1" presStyleLbl="parChTrans1D3" presStyleIdx="4" presStyleCnt="7"/>
      <dgm:spPr/>
    </dgm:pt>
    <dgm:pt modelId="{1CE9289E-28B8-4B4B-896A-0E1F28D9F500}" type="pres">
      <dgm:prSet presAssocID="{F554D580-7425-4A8C-97C8-E9AA094CA7CA}" presName="connTx" presStyleLbl="parChTrans1D3" presStyleIdx="4" presStyleCnt="7"/>
      <dgm:spPr/>
    </dgm:pt>
    <dgm:pt modelId="{5CD9ED82-A8E3-4007-BECB-D74E94F2CB01}" type="pres">
      <dgm:prSet presAssocID="{05B71455-58F7-46CB-81C7-BB07680FE61B}" presName="root2" presStyleCnt="0"/>
      <dgm:spPr/>
    </dgm:pt>
    <dgm:pt modelId="{762EE251-5712-46A9-BD56-9D0E17E38DF4}" type="pres">
      <dgm:prSet presAssocID="{05B71455-58F7-46CB-81C7-BB07680FE61B}" presName="LevelTwoTextNode" presStyleLbl="node3" presStyleIdx="4" presStyleCnt="7">
        <dgm:presLayoutVars>
          <dgm:chPref val="3"/>
        </dgm:presLayoutVars>
      </dgm:prSet>
      <dgm:spPr/>
    </dgm:pt>
    <dgm:pt modelId="{0F451F30-DDA5-42F4-B1D8-26F992E52754}" type="pres">
      <dgm:prSet presAssocID="{05B71455-58F7-46CB-81C7-BB07680FE61B}" presName="level3hierChild" presStyleCnt="0"/>
      <dgm:spPr/>
    </dgm:pt>
    <dgm:pt modelId="{BAD1E867-34CE-44C2-893C-4355E64D2CF2}" type="pres">
      <dgm:prSet presAssocID="{AFA23A37-80E8-4009-B560-A47E7AE1181B}" presName="conn2-1" presStyleLbl="parChTrans1D2" presStyleIdx="3" presStyleCnt="4"/>
      <dgm:spPr/>
    </dgm:pt>
    <dgm:pt modelId="{1243616F-1CF4-4610-AC53-0F7629B29DEF}" type="pres">
      <dgm:prSet presAssocID="{AFA23A37-80E8-4009-B560-A47E7AE1181B}" presName="connTx" presStyleLbl="parChTrans1D2" presStyleIdx="3" presStyleCnt="4"/>
      <dgm:spPr/>
    </dgm:pt>
    <dgm:pt modelId="{47D48579-14DE-4FA5-9BEE-AF531246F9D0}" type="pres">
      <dgm:prSet presAssocID="{EAAA15AA-104F-441D-88E6-8CEF0F5BA866}" presName="root2" presStyleCnt="0"/>
      <dgm:spPr/>
    </dgm:pt>
    <dgm:pt modelId="{D01F393F-4573-4DAF-928D-7BB6D8FD15BF}" type="pres">
      <dgm:prSet presAssocID="{EAAA15AA-104F-441D-88E6-8CEF0F5BA866}" presName="LevelTwoTextNode" presStyleLbl="node2" presStyleIdx="3" presStyleCnt="4">
        <dgm:presLayoutVars>
          <dgm:chPref val="3"/>
        </dgm:presLayoutVars>
      </dgm:prSet>
      <dgm:spPr/>
    </dgm:pt>
    <dgm:pt modelId="{3AB8C627-5F24-4402-8403-AB3687FE8294}" type="pres">
      <dgm:prSet presAssocID="{EAAA15AA-104F-441D-88E6-8CEF0F5BA866}" presName="level3hierChild" presStyleCnt="0"/>
      <dgm:spPr/>
    </dgm:pt>
    <dgm:pt modelId="{79D72942-80B8-457F-B4E1-1139849A45E0}" type="pres">
      <dgm:prSet presAssocID="{51F602E3-EAA9-442B-A68E-973CE4E52179}" presName="conn2-1" presStyleLbl="parChTrans1D3" presStyleIdx="5" presStyleCnt="7"/>
      <dgm:spPr/>
    </dgm:pt>
    <dgm:pt modelId="{2A3842C9-4E28-4174-BC41-1D466C538139}" type="pres">
      <dgm:prSet presAssocID="{51F602E3-EAA9-442B-A68E-973CE4E52179}" presName="connTx" presStyleLbl="parChTrans1D3" presStyleIdx="5" presStyleCnt="7"/>
      <dgm:spPr/>
    </dgm:pt>
    <dgm:pt modelId="{16A6500D-A3AA-4415-8ABC-3C31B2A84DF9}" type="pres">
      <dgm:prSet presAssocID="{0B4C539C-5310-43CD-A510-C4A3A52F2D19}" presName="root2" presStyleCnt="0"/>
      <dgm:spPr/>
    </dgm:pt>
    <dgm:pt modelId="{2FC37E44-7A13-40F6-B25E-BD34CA4C39EC}" type="pres">
      <dgm:prSet presAssocID="{0B4C539C-5310-43CD-A510-C4A3A52F2D19}" presName="LevelTwoTextNode" presStyleLbl="node3" presStyleIdx="5" presStyleCnt="7">
        <dgm:presLayoutVars>
          <dgm:chPref val="3"/>
        </dgm:presLayoutVars>
      </dgm:prSet>
      <dgm:spPr/>
    </dgm:pt>
    <dgm:pt modelId="{065E386E-E7DD-4EED-9E9A-BB4D2BCE243E}" type="pres">
      <dgm:prSet presAssocID="{0B4C539C-5310-43CD-A510-C4A3A52F2D19}" presName="level3hierChild" presStyleCnt="0"/>
      <dgm:spPr/>
    </dgm:pt>
    <dgm:pt modelId="{D3A87A04-16D0-4F4B-8481-2F988182B1A6}" type="pres">
      <dgm:prSet presAssocID="{5607BDD0-ECEF-4537-8676-0E73B8D9F974}" presName="conn2-1" presStyleLbl="parChTrans1D4" presStyleIdx="0" presStyleCnt="2"/>
      <dgm:spPr/>
    </dgm:pt>
    <dgm:pt modelId="{5CD5E85B-2F2C-45F6-B30C-08CE383C15A5}" type="pres">
      <dgm:prSet presAssocID="{5607BDD0-ECEF-4537-8676-0E73B8D9F974}" presName="connTx" presStyleLbl="parChTrans1D4" presStyleIdx="0" presStyleCnt="2"/>
      <dgm:spPr/>
    </dgm:pt>
    <dgm:pt modelId="{7C56E005-C9E8-40EA-8C0A-84CB2D3C1A03}" type="pres">
      <dgm:prSet presAssocID="{02CE55DB-9746-4446-995A-3334ABED9A07}" presName="root2" presStyleCnt="0"/>
      <dgm:spPr/>
    </dgm:pt>
    <dgm:pt modelId="{E420D43B-F50C-428A-A2AE-78392BA76B81}" type="pres">
      <dgm:prSet presAssocID="{02CE55DB-9746-4446-995A-3334ABED9A07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A7615E6-106F-4844-A30F-9CC1938D5F0E}" type="pres">
      <dgm:prSet presAssocID="{02CE55DB-9746-4446-995A-3334ABED9A07}" presName="level3hierChild" presStyleCnt="0"/>
      <dgm:spPr/>
    </dgm:pt>
    <dgm:pt modelId="{C146B805-682B-4A4A-9E25-450EF5C22609}" type="pres">
      <dgm:prSet presAssocID="{5C9F44D8-6EDD-47B6-9A1F-8B62480B3D3C}" presName="conn2-1" presStyleLbl="parChTrans1D3" presStyleIdx="6" presStyleCnt="7"/>
      <dgm:spPr/>
    </dgm:pt>
    <dgm:pt modelId="{E491C9BF-B60F-4BE9-A3B1-CC724AC885C7}" type="pres">
      <dgm:prSet presAssocID="{5C9F44D8-6EDD-47B6-9A1F-8B62480B3D3C}" presName="connTx" presStyleLbl="parChTrans1D3" presStyleIdx="6" presStyleCnt="7"/>
      <dgm:spPr/>
    </dgm:pt>
    <dgm:pt modelId="{C76596F7-FC98-479B-A1DA-204975E86D27}" type="pres">
      <dgm:prSet presAssocID="{71BDF620-9A3B-41CF-B989-C97AE38DD63A}" presName="root2" presStyleCnt="0"/>
      <dgm:spPr/>
    </dgm:pt>
    <dgm:pt modelId="{35569D5C-72AC-4067-B45D-F7D28B7AC006}" type="pres">
      <dgm:prSet presAssocID="{71BDF620-9A3B-41CF-B989-C97AE38DD63A}" presName="LevelTwoTextNode" presStyleLbl="node3" presStyleIdx="6" presStyleCnt="7">
        <dgm:presLayoutVars>
          <dgm:chPref val="3"/>
        </dgm:presLayoutVars>
      </dgm:prSet>
      <dgm:spPr/>
    </dgm:pt>
    <dgm:pt modelId="{BFE89B06-DF93-4DEE-A1CF-0F36D79AA446}" type="pres">
      <dgm:prSet presAssocID="{71BDF620-9A3B-41CF-B989-C97AE38DD63A}" presName="level3hierChild" presStyleCnt="0"/>
      <dgm:spPr/>
    </dgm:pt>
    <dgm:pt modelId="{4886D21B-B32A-4F77-B8C0-82DD08F854EA}" type="pres">
      <dgm:prSet presAssocID="{7D66E079-1609-42A6-9807-BD0E4B8CB014}" presName="conn2-1" presStyleLbl="parChTrans1D4" presStyleIdx="1" presStyleCnt="2"/>
      <dgm:spPr/>
    </dgm:pt>
    <dgm:pt modelId="{28965F69-4F8F-415E-9395-8EDDB37A70BB}" type="pres">
      <dgm:prSet presAssocID="{7D66E079-1609-42A6-9807-BD0E4B8CB014}" presName="connTx" presStyleLbl="parChTrans1D4" presStyleIdx="1" presStyleCnt="2"/>
      <dgm:spPr/>
    </dgm:pt>
    <dgm:pt modelId="{48607576-51F0-473D-A221-6F663E4A5F58}" type="pres">
      <dgm:prSet presAssocID="{8CD4D3B7-D5FD-4E3B-8141-EA2262AA1A48}" presName="root2" presStyleCnt="0"/>
      <dgm:spPr/>
    </dgm:pt>
    <dgm:pt modelId="{39CABF41-CB8E-4AAB-8632-E45907440D01}" type="pres">
      <dgm:prSet presAssocID="{8CD4D3B7-D5FD-4E3B-8141-EA2262AA1A48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FCBC64D-467F-45D7-BAA4-6445DC18C0CA}" type="pres">
      <dgm:prSet presAssocID="{8CD4D3B7-D5FD-4E3B-8141-EA2262AA1A48}" presName="level3hierChild" presStyleCnt="0"/>
      <dgm:spPr/>
    </dgm:pt>
  </dgm:ptLst>
  <dgm:cxnLst>
    <dgm:cxn modelId="{C08E4935-643A-4386-A042-C7206A3B495F}" srcId="{EAAA15AA-104F-441D-88E6-8CEF0F5BA866}" destId="{0B4C539C-5310-43CD-A510-C4A3A52F2D19}" srcOrd="0" destOrd="0" parTransId="{51F602E3-EAA9-442B-A68E-973CE4E52179}" sibTransId="{80CDFC48-8681-469E-9892-E31DD2ED8B19}"/>
    <dgm:cxn modelId="{46C33A71-1E5C-4CF7-ACAD-4FA1CE7DEC2F}" type="presOf" srcId="{1528010B-93CA-47F6-8966-F2BC690C2DAE}" destId="{AAD910E7-8ED1-4CD2-B4E6-DEF15B33BB30}" srcOrd="0" destOrd="0" presId="urn:microsoft.com/office/officeart/2005/8/layout/hierarchy2"/>
    <dgm:cxn modelId="{C7FBF0A1-6CD6-4C05-948D-BEE804093D87}" type="presOf" srcId="{4647ADBF-EFFD-4FD3-91F8-E4B94E0F102F}" destId="{AC679D30-9B93-4BB4-B6AD-3FD9B006A556}" srcOrd="0" destOrd="0" presId="urn:microsoft.com/office/officeart/2005/8/layout/hierarchy2"/>
    <dgm:cxn modelId="{C345870C-4ABA-48A0-B7C7-2CA6D2CBB40C}" type="presOf" srcId="{F554D580-7425-4A8C-97C8-E9AA094CA7CA}" destId="{1CE9289E-28B8-4B4B-896A-0E1F28D9F500}" srcOrd="1" destOrd="0" presId="urn:microsoft.com/office/officeart/2005/8/layout/hierarchy2"/>
    <dgm:cxn modelId="{7B8F167D-9922-4608-8EB0-990E3F1BE0BA}" srcId="{EAAA15AA-104F-441D-88E6-8CEF0F5BA866}" destId="{71BDF620-9A3B-41CF-B989-C97AE38DD63A}" srcOrd="1" destOrd="0" parTransId="{5C9F44D8-6EDD-47B6-9A1F-8B62480B3D3C}" sibTransId="{25607D71-E8A3-4B22-83D1-943C43D2BBB9}"/>
    <dgm:cxn modelId="{C8595DA5-D65A-4BD4-B705-755BEF1BBD1D}" srcId="{71BDF620-9A3B-41CF-B989-C97AE38DD63A}" destId="{8CD4D3B7-D5FD-4E3B-8141-EA2262AA1A48}" srcOrd="0" destOrd="0" parTransId="{7D66E079-1609-42A6-9807-BD0E4B8CB014}" sibTransId="{490FF6D4-F74B-4FB4-A5EF-151341984648}"/>
    <dgm:cxn modelId="{C816DF59-9BD3-4371-BF27-24CB5A57A167}" srcId="{31EE3823-513B-4C5C-A9D4-A0663407F379}" destId="{1528010B-93CA-47F6-8966-F2BC690C2DAE}" srcOrd="1" destOrd="0" parTransId="{D40E0083-05EA-457D-897F-5F7911ED8D11}" sibTransId="{91FAC586-1EE1-410E-BDA6-04F73B18586F}"/>
    <dgm:cxn modelId="{B2B70F6C-C6E8-43A1-8C75-DA8A9B6BA4CB}" type="presOf" srcId="{DAEB5F10-0212-4438-81C6-ED6BC65DE3F7}" destId="{6ACDD9CE-91AB-468E-8222-D4FDEE5B71B4}" srcOrd="0" destOrd="0" presId="urn:microsoft.com/office/officeart/2005/8/layout/hierarchy2"/>
    <dgm:cxn modelId="{6AE87D6F-B039-41D9-BED1-D279B4168234}" srcId="{31EE3823-513B-4C5C-A9D4-A0663407F379}" destId="{668C2A6C-6DEE-41ED-B6CA-5598F6CA70A1}" srcOrd="2" destOrd="0" parTransId="{4647ADBF-EFFD-4FD3-91F8-E4B94E0F102F}" sibTransId="{3D4EB5CF-DE3D-4DAF-BB72-1A40F5A143D3}"/>
    <dgm:cxn modelId="{1E143499-FE0D-4BD8-8701-B3AA4FB3D1DA}" type="presOf" srcId="{FAA7AB9F-1CCD-4E61-9EEC-A7A568D2DB00}" destId="{ECD62E9D-CF19-4D50-8B17-FC8A3049191E}" srcOrd="0" destOrd="0" presId="urn:microsoft.com/office/officeart/2005/8/layout/hierarchy2"/>
    <dgm:cxn modelId="{3DEF83A5-DDBB-4F5C-9B66-C1B7B5C41DC9}" type="presOf" srcId="{71BDF620-9A3B-41CF-B989-C97AE38DD63A}" destId="{35569D5C-72AC-4067-B45D-F7D28B7AC006}" srcOrd="0" destOrd="0" presId="urn:microsoft.com/office/officeart/2005/8/layout/hierarchy2"/>
    <dgm:cxn modelId="{E774AA1C-3586-4403-8233-477103F49602}" type="presOf" srcId="{51F602E3-EAA9-442B-A68E-973CE4E52179}" destId="{79D72942-80B8-457F-B4E1-1139849A45E0}" srcOrd="0" destOrd="0" presId="urn:microsoft.com/office/officeart/2005/8/layout/hierarchy2"/>
    <dgm:cxn modelId="{D93B9178-8140-4388-809F-9173FF47750B}" srcId="{31EE3823-513B-4C5C-A9D4-A0663407F379}" destId="{05B71455-58F7-46CB-81C7-BB07680FE61B}" srcOrd="3" destOrd="0" parTransId="{F554D580-7425-4A8C-97C8-E9AA094CA7CA}" sibTransId="{06BBC8EB-9BD9-4127-A3E0-3EE56F465A02}"/>
    <dgm:cxn modelId="{DA4B5E63-C63E-47A0-B57D-3DDEFC760F92}" type="presOf" srcId="{DBB3899A-28BB-4F6D-A858-C161395A906E}" destId="{9CC5BC65-7E19-479E-9617-DB0794FF1277}" srcOrd="0" destOrd="0" presId="urn:microsoft.com/office/officeart/2005/8/layout/hierarchy2"/>
    <dgm:cxn modelId="{82F54DF7-BC9D-415B-AAAC-8C6722DBDE5B}" type="presOf" srcId="{7D66E079-1609-42A6-9807-BD0E4B8CB014}" destId="{4886D21B-B32A-4F77-B8C0-82DD08F854EA}" srcOrd="0" destOrd="0" presId="urn:microsoft.com/office/officeart/2005/8/layout/hierarchy2"/>
    <dgm:cxn modelId="{7E61683D-D508-4D1C-AC31-47A1243228D7}" type="presOf" srcId="{EDC97B57-04CE-4D83-8053-41B57ACC0F7B}" destId="{0B6D342A-F927-4D13-9A82-BD78957060ED}" srcOrd="0" destOrd="0" presId="urn:microsoft.com/office/officeart/2005/8/layout/hierarchy2"/>
    <dgm:cxn modelId="{A05B48E1-D070-45E6-A02F-52A29166666D}" type="presOf" srcId="{0B4C539C-5310-43CD-A510-C4A3A52F2D19}" destId="{2FC37E44-7A13-40F6-B25E-BD34CA4C39EC}" srcOrd="0" destOrd="0" presId="urn:microsoft.com/office/officeart/2005/8/layout/hierarchy2"/>
    <dgm:cxn modelId="{B1BE40A6-BED2-4581-9D6E-FDCA3BB8848D}" type="presOf" srcId="{FAA7AB9F-1CCD-4E61-9EEC-A7A568D2DB00}" destId="{5541373A-DA42-445C-93C4-DB734F8F8181}" srcOrd="1" destOrd="0" presId="urn:microsoft.com/office/officeart/2005/8/layout/hierarchy2"/>
    <dgm:cxn modelId="{8615A914-F4B1-45C8-9C0B-8D5F11302F75}" type="presOf" srcId="{1C1B1872-299F-4BB6-A7BF-E60867AFE7AB}" destId="{7876E0B2-A2BB-49D5-9767-779E8A46A608}" srcOrd="1" destOrd="0" presId="urn:microsoft.com/office/officeart/2005/8/layout/hierarchy2"/>
    <dgm:cxn modelId="{D7262508-A1F7-412D-B6C3-78C7EDA1808F}" type="presOf" srcId="{D40E0083-05EA-457D-897F-5F7911ED8D11}" destId="{0BAD5564-4B05-4B85-BF36-B0F366142E65}" srcOrd="1" destOrd="0" presId="urn:microsoft.com/office/officeart/2005/8/layout/hierarchy2"/>
    <dgm:cxn modelId="{2289869B-7B0B-489F-8979-EDEEF0A8E161}" srcId="{CEF8ADA1-72A9-4DDF-8ADF-ED2B4192B2C6}" destId="{EAA1D38A-5B3E-4CE7-91E4-320ABA0488B9}" srcOrd="1" destOrd="0" parTransId="{ADF4B34F-2325-4C78-A959-86FA68B42ADA}" sibTransId="{A9E3DB8A-9C82-447D-98B3-B8B5D5EA9FE7}"/>
    <dgm:cxn modelId="{96A72316-7AB9-42E0-89D4-47065048ABDF}" type="presOf" srcId="{5C9F44D8-6EDD-47B6-9A1F-8B62480B3D3C}" destId="{E491C9BF-B60F-4BE9-A3B1-CC724AC885C7}" srcOrd="1" destOrd="0" presId="urn:microsoft.com/office/officeart/2005/8/layout/hierarchy2"/>
    <dgm:cxn modelId="{93BA102C-4095-4BA4-87B5-9C7A9B936886}" type="presOf" srcId="{AFA23A37-80E8-4009-B560-A47E7AE1181B}" destId="{1243616F-1CF4-4610-AC53-0F7629B29DEF}" srcOrd="1" destOrd="0" presId="urn:microsoft.com/office/officeart/2005/8/layout/hierarchy2"/>
    <dgm:cxn modelId="{0DF22110-BC22-4CA2-BA56-F3F5878FC88B}" type="presOf" srcId="{F554D580-7425-4A8C-97C8-E9AA094CA7CA}" destId="{1889A47A-A9FC-4508-B0CC-E84805B55FE0}" srcOrd="0" destOrd="0" presId="urn:microsoft.com/office/officeart/2005/8/layout/hierarchy2"/>
    <dgm:cxn modelId="{5046CD5B-F892-42E9-B0DA-BF83672A0DCF}" srcId="{EAA1D38A-5B3E-4CE7-91E4-320ABA0488B9}" destId="{31EE3823-513B-4C5C-A9D4-A0663407F379}" srcOrd="0" destOrd="0" parTransId="{FAA7AB9F-1CCD-4E61-9EEC-A7A568D2DB00}" sibTransId="{385DE32C-DC03-4F0D-8793-20A7F8330853}"/>
    <dgm:cxn modelId="{DA09CF12-4937-4D40-9BC1-A1EF77744A7C}" type="presOf" srcId="{5607BDD0-ECEF-4537-8676-0E73B8D9F974}" destId="{D3A87A04-16D0-4F4B-8481-2F988182B1A6}" srcOrd="0" destOrd="0" presId="urn:microsoft.com/office/officeart/2005/8/layout/hierarchy2"/>
    <dgm:cxn modelId="{812FCEA7-6439-4662-86C9-A4D578920A19}" type="presOf" srcId="{17362CBA-C873-4BDE-89F3-9417FE132A70}" destId="{3E8E4567-E59D-4A5D-B555-71428F6415F0}" srcOrd="0" destOrd="0" presId="urn:microsoft.com/office/officeart/2005/8/layout/hierarchy2"/>
    <dgm:cxn modelId="{CB7C0591-D4D6-4780-BF45-E709D6F041BB}" type="presOf" srcId="{C34FC47B-A362-4619-B860-6B579E8484EB}" destId="{118448EF-7F72-4841-A6B4-EF0F8245A16F}" srcOrd="1" destOrd="0" presId="urn:microsoft.com/office/officeart/2005/8/layout/hierarchy2"/>
    <dgm:cxn modelId="{C99818C1-237F-4ACF-A81E-630D203A4EFD}" srcId="{A74E6BA2-1704-4A63-87DE-236EDF065619}" destId="{DBB3899A-28BB-4F6D-A858-C161395A906E}" srcOrd="0" destOrd="0" parTransId="{1C1B1872-299F-4BB6-A7BF-E60867AFE7AB}" sibTransId="{C7623E40-86C0-4C22-988D-FEA04A1914C1}"/>
    <dgm:cxn modelId="{8D521A2D-2482-4A5E-A0F9-16089046D070}" type="presOf" srcId="{32462B64-6A13-42E3-911B-3DF84D565DC2}" destId="{79F5A147-EA81-42EC-B82B-AB164146AA7B}" srcOrd="1" destOrd="0" presId="urn:microsoft.com/office/officeart/2005/8/layout/hierarchy2"/>
    <dgm:cxn modelId="{DB64A751-FABE-42A6-AB4F-D94F906AE31E}" type="presOf" srcId="{5C9F44D8-6EDD-47B6-9A1F-8B62480B3D3C}" destId="{C146B805-682B-4A4A-9E25-450EF5C22609}" srcOrd="0" destOrd="0" presId="urn:microsoft.com/office/officeart/2005/8/layout/hierarchy2"/>
    <dgm:cxn modelId="{ACCF6FD9-2790-4B37-B6C6-8EFDA34193DC}" type="presOf" srcId="{CEF8ADA1-72A9-4DDF-8ADF-ED2B4192B2C6}" destId="{CBCE1F1F-6E4F-4BA6-9414-42DEDA17DB57}" srcOrd="0" destOrd="0" presId="urn:microsoft.com/office/officeart/2005/8/layout/hierarchy2"/>
    <dgm:cxn modelId="{85A266E8-75A7-411C-8122-03A1E5CDADF6}" type="presOf" srcId="{31EE3823-513B-4C5C-A9D4-A0663407F379}" destId="{76CBE6CE-95D3-48E5-A60B-510ED74ACB4F}" srcOrd="0" destOrd="0" presId="urn:microsoft.com/office/officeart/2005/8/layout/hierarchy2"/>
    <dgm:cxn modelId="{7998A84A-31F9-48B0-9336-040B6DC15A05}" type="presOf" srcId="{8CD4D3B7-D5FD-4E3B-8141-EA2262AA1A48}" destId="{39CABF41-CB8E-4AAB-8632-E45907440D01}" srcOrd="0" destOrd="0" presId="urn:microsoft.com/office/officeart/2005/8/layout/hierarchy2"/>
    <dgm:cxn modelId="{3E5B3499-F4B8-4DFE-AFCB-5415F1DEED4D}" type="presOf" srcId="{A74E6BA2-1704-4A63-87DE-236EDF065619}" destId="{6CE7DABC-6F09-4D15-AB6E-1653D28059EB}" srcOrd="0" destOrd="0" presId="urn:microsoft.com/office/officeart/2005/8/layout/hierarchy2"/>
    <dgm:cxn modelId="{000F7AF1-0FFD-4643-A9A0-1BB020F6E416}" type="presOf" srcId="{5607BDD0-ECEF-4537-8676-0E73B8D9F974}" destId="{5CD5E85B-2F2C-45F6-B30C-08CE383C15A5}" srcOrd="1" destOrd="0" presId="urn:microsoft.com/office/officeart/2005/8/layout/hierarchy2"/>
    <dgm:cxn modelId="{FDEBB86D-6834-4528-B567-6F6B5560F9F9}" type="presOf" srcId="{C34FC47B-A362-4619-B860-6B579E8484EB}" destId="{8B8A32B1-EC8F-4DB5-BDCA-22E281FBD863}" srcOrd="0" destOrd="0" presId="urn:microsoft.com/office/officeart/2005/8/layout/hierarchy2"/>
    <dgm:cxn modelId="{AFD2A023-4624-4670-AF37-636B5285ADDB}" type="presOf" srcId="{D40E0083-05EA-457D-897F-5F7911ED8D11}" destId="{3AF4A435-39B7-4975-AF74-05DDA3FA2241}" srcOrd="0" destOrd="0" presId="urn:microsoft.com/office/officeart/2005/8/layout/hierarchy2"/>
    <dgm:cxn modelId="{56798208-748C-4E7C-AAE5-24A27C71FF1A}" type="presOf" srcId="{32462B64-6A13-42E3-911B-3DF84D565DC2}" destId="{53210B1B-CF90-465B-9612-D19E64A50669}" srcOrd="0" destOrd="0" presId="urn:microsoft.com/office/officeart/2005/8/layout/hierarchy2"/>
    <dgm:cxn modelId="{C142581B-551D-49D8-A9C1-1B9CB6CA38D0}" type="presOf" srcId="{7D66E079-1609-42A6-9807-BD0E4B8CB014}" destId="{28965F69-4F8F-415E-9395-8EDDB37A70BB}" srcOrd="1" destOrd="0" presId="urn:microsoft.com/office/officeart/2005/8/layout/hierarchy2"/>
    <dgm:cxn modelId="{7B5A3849-DB86-4E99-AAA8-EE9EBD47ED1C}" srcId="{CEF8ADA1-72A9-4DDF-8ADF-ED2B4192B2C6}" destId="{A74E6BA2-1704-4A63-87DE-236EDF065619}" srcOrd="0" destOrd="0" parTransId="{390AEAFE-0CBC-4808-87B9-7A10DDCD5D89}" sibTransId="{C05F3DC6-3919-4859-9DC6-A9161F6C9429}"/>
    <dgm:cxn modelId="{61A43F7E-11E9-4137-A818-CCDAB51E2237}" type="presOf" srcId="{AFA23A37-80E8-4009-B560-A47E7AE1181B}" destId="{BAD1E867-34CE-44C2-893C-4355E64D2CF2}" srcOrd="0" destOrd="0" presId="urn:microsoft.com/office/officeart/2005/8/layout/hierarchy2"/>
    <dgm:cxn modelId="{EBCDD3DE-B27E-41EF-BA82-161A0FE5C792}" srcId="{7B2E2B42-48C1-4B16-A67C-43B7D5F34A8D}" destId="{DAEB5F10-0212-4438-81C6-ED6BC65DE3F7}" srcOrd="0" destOrd="0" parTransId="{32462B64-6A13-42E3-911B-3DF84D565DC2}" sibTransId="{64849064-92F2-40B0-8B5C-5074E10782EC}"/>
    <dgm:cxn modelId="{4E8903CF-233C-477E-8ADE-281E1469D0EF}" type="presOf" srcId="{EAA1D38A-5B3E-4CE7-91E4-320ABA0488B9}" destId="{9CE16E5F-89E5-4357-89B2-FAA3FE61E454}" srcOrd="0" destOrd="0" presId="urn:microsoft.com/office/officeart/2005/8/layout/hierarchy2"/>
    <dgm:cxn modelId="{F080F330-A42E-4F8C-9BAB-3519882602ED}" srcId="{31EE3823-513B-4C5C-A9D4-A0663407F379}" destId="{EDC97B57-04CE-4D83-8053-41B57ACC0F7B}" srcOrd="0" destOrd="0" parTransId="{17362CBA-C873-4BDE-89F3-9417FE132A70}" sibTransId="{2820B2C2-6119-418D-B229-6CC00C8F90DB}"/>
    <dgm:cxn modelId="{D6DBF6B4-A25C-42A1-A2BE-0907E6F90631}" type="presOf" srcId="{1C1B1872-299F-4BB6-A7BF-E60867AFE7AB}" destId="{A37506A0-7A5B-4948-BCE9-5509097F1A6C}" srcOrd="0" destOrd="0" presId="urn:microsoft.com/office/officeart/2005/8/layout/hierarchy2"/>
    <dgm:cxn modelId="{5040752F-A60F-492D-8F0A-840830A248FF}" srcId="{EAA1D38A-5B3E-4CE7-91E4-320ABA0488B9}" destId="{EAAA15AA-104F-441D-88E6-8CEF0F5BA866}" srcOrd="1" destOrd="0" parTransId="{AFA23A37-80E8-4009-B560-A47E7AE1181B}" sibTransId="{83BD2010-087F-4F88-A33E-7DE47AF8EF14}"/>
    <dgm:cxn modelId="{DA2B6A3D-4F2B-49F0-8BB8-03BC1A0B1665}" type="presOf" srcId="{02CE55DB-9746-4446-995A-3334ABED9A07}" destId="{E420D43B-F50C-428A-A2AE-78392BA76B81}" srcOrd="0" destOrd="0" presId="urn:microsoft.com/office/officeart/2005/8/layout/hierarchy2"/>
    <dgm:cxn modelId="{B5DA95FA-EB9C-4943-B1D9-9DE34DE1F5BA}" type="presOf" srcId="{668C2A6C-6DEE-41ED-B6CA-5598F6CA70A1}" destId="{26A9E2B0-A56E-4931-A828-CA77AE14C83D}" srcOrd="0" destOrd="0" presId="urn:microsoft.com/office/officeart/2005/8/layout/hierarchy2"/>
    <dgm:cxn modelId="{FEDB2048-3388-47CB-9DB0-ADEFD9EFFB35}" type="presOf" srcId="{05B71455-58F7-46CB-81C7-BB07680FE61B}" destId="{762EE251-5712-46A9-BD56-9D0E17E38DF4}" srcOrd="0" destOrd="0" presId="urn:microsoft.com/office/officeart/2005/8/layout/hierarchy2"/>
    <dgm:cxn modelId="{619CAE8B-10F0-4388-9334-BA29945F3A22}" type="presOf" srcId="{17362CBA-C873-4BDE-89F3-9417FE132A70}" destId="{8EBE3531-914F-4CD2-B792-D2F8978A9DAD}" srcOrd="1" destOrd="0" presId="urn:microsoft.com/office/officeart/2005/8/layout/hierarchy2"/>
    <dgm:cxn modelId="{1BC28790-AB3E-4AB3-81A1-3B521548047D}" type="presOf" srcId="{EAAA15AA-104F-441D-88E6-8CEF0F5BA866}" destId="{D01F393F-4573-4DAF-928D-7BB6D8FD15BF}" srcOrd="0" destOrd="0" presId="urn:microsoft.com/office/officeart/2005/8/layout/hierarchy2"/>
    <dgm:cxn modelId="{E2D9D7C1-CF74-4E12-96A1-1BBC646F8DEF}" type="presOf" srcId="{7B2E2B42-48C1-4B16-A67C-43B7D5F34A8D}" destId="{0A17A730-C9AF-4873-A59F-582B9122585A}" srcOrd="0" destOrd="0" presId="urn:microsoft.com/office/officeart/2005/8/layout/hierarchy2"/>
    <dgm:cxn modelId="{D6C882C5-B41B-41E5-AC85-693298C0DA85}" srcId="{A74E6BA2-1704-4A63-87DE-236EDF065619}" destId="{7B2E2B42-48C1-4B16-A67C-43B7D5F34A8D}" srcOrd="1" destOrd="0" parTransId="{C34FC47B-A362-4619-B860-6B579E8484EB}" sibTransId="{D1DAF3B0-6E1F-4C26-B7F8-B0EFB815CDE9}"/>
    <dgm:cxn modelId="{175F5D09-5355-4AE6-8BD3-CBA379F43502}" type="presOf" srcId="{51F602E3-EAA9-442B-A68E-973CE4E52179}" destId="{2A3842C9-4E28-4174-BC41-1D466C538139}" srcOrd="1" destOrd="0" presId="urn:microsoft.com/office/officeart/2005/8/layout/hierarchy2"/>
    <dgm:cxn modelId="{7A387B9E-78F0-49EB-8673-467B0DD2B9CA}" type="presOf" srcId="{4647ADBF-EFFD-4FD3-91F8-E4B94E0F102F}" destId="{A946C1EC-6DFB-4C84-AC45-58ED16A9CF89}" srcOrd="1" destOrd="0" presId="urn:microsoft.com/office/officeart/2005/8/layout/hierarchy2"/>
    <dgm:cxn modelId="{075818D3-68D2-4FEF-A5D9-40BA09761E76}" srcId="{0B4C539C-5310-43CD-A510-C4A3A52F2D19}" destId="{02CE55DB-9746-4446-995A-3334ABED9A07}" srcOrd="0" destOrd="0" parTransId="{5607BDD0-ECEF-4537-8676-0E73B8D9F974}" sibTransId="{91DF7F20-85F1-48BA-B4A7-C8F31EB0E9E6}"/>
    <dgm:cxn modelId="{26745ADA-1B2A-4C6C-B2C5-96EA8ABA503F}" type="presParOf" srcId="{CBCE1F1F-6E4F-4BA6-9414-42DEDA17DB57}" destId="{F22A2E14-4C42-41DC-9E58-8D160B970416}" srcOrd="0" destOrd="0" presId="urn:microsoft.com/office/officeart/2005/8/layout/hierarchy2"/>
    <dgm:cxn modelId="{F084033A-349F-4C20-8419-3433CE891AD2}" type="presParOf" srcId="{F22A2E14-4C42-41DC-9E58-8D160B970416}" destId="{6CE7DABC-6F09-4D15-AB6E-1653D28059EB}" srcOrd="0" destOrd="0" presId="urn:microsoft.com/office/officeart/2005/8/layout/hierarchy2"/>
    <dgm:cxn modelId="{913EC2C2-DC7D-4B4B-A4A1-898D0DC6C89D}" type="presParOf" srcId="{F22A2E14-4C42-41DC-9E58-8D160B970416}" destId="{38B419D0-4096-4406-B699-425DF5A1AAD0}" srcOrd="1" destOrd="0" presId="urn:microsoft.com/office/officeart/2005/8/layout/hierarchy2"/>
    <dgm:cxn modelId="{FD8CFF33-9795-449C-A30F-DE8AB1B71C1E}" type="presParOf" srcId="{38B419D0-4096-4406-B699-425DF5A1AAD0}" destId="{A37506A0-7A5B-4948-BCE9-5509097F1A6C}" srcOrd="0" destOrd="0" presId="urn:microsoft.com/office/officeart/2005/8/layout/hierarchy2"/>
    <dgm:cxn modelId="{A7839667-4F5D-4049-8F46-C2E0CA39E814}" type="presParOf" srcId="{A37506A0-7A5B-4948-BCE9-5509097F1A6C}" destId="{7876E0B2-A2BB-49D5-9767-779E8A46A608}" srcOrd="0" destOrd="0" presId="urn:microsoft.com/office/officeart/2005/8/layout/hierarchy2"/>
    <dgm:cxn modelId="{266C0F4D-D7BE-4879-A050-546B746132C1}" type="presParOf" srcId="{38B419D0-4096-4406-B699-425DF5A1AAD0}" destId="{4B0CC148-E0BF-4CD3-8C3D-AE8BC8C0AE3E}" srcOrd="1" destOrd="0" presId="urn:microsoft.com/office/officeart/2005/8/layout/hierarchy2"/>
    <dgm:cxn modelId="{9A93C647-7546-40A8-9C14-293380E782CD}" type="presParOf" srcId="{4B0CC148-E0BF-4CD3-8C3D-AE8BC8C0AE3E}" destId="{9CC5BC65-7E19-479E-9617-DB0794FF1277}" srcOrd="0" destOrd="0" presId="urn:microsoft.com/office/officeart/2005/8/layout/hierarchy2"/>
    <dgm:cxn modelId="{53D8B622-1AEC-4477-8FDA-80C1A4655CFD}" type="presParOf" srcId="{4B0CC148-E0BF-4CD3-8C3D-AE8BC8C0AE3E}" destId="{AA95F035-B276-49F8-AEEE-6A65859E3FCC}" srcOrd="1" destOrd="0" presId="urn:microsoft.com/office/officeart/2005/8/layout/hierarchy2"/>
    <dgm:cxn modelId="{692D33A8-2181-414F-B12F-2ED48CEDAD78}" type="presParOf" srcId="{38B419D0-4096-4406-B699-425DF5A1AAD0}" destId="{8B8A32B1-EC8F-4DB5-BDCA-22E281FBD863}" srcOrd="2" destOrd="0" presId="urn:microsoft.com/office/officeart/2005/8/layout/hierarchy2"/>
    <dgm:cxn modelId="{3055115F-3C7A-4C22-AE32-8793C82DC9F2}" type="presParOf" srcId="{8B8A32B1-EC8F-4DB5-BDCA-22E281FBD863}" destId="{118448EF-7F72-4841-A6B4-EF0F8245A16F}" srcOrd="0" destOrd="0" presId="urn:microsoft.com/office/officeart/2005/8/layout/hierarchy2"/>
    <dgm:cxn modelId="{D1DD8F8F-C793-419F-919D-092592EDF68D}" type="presParOf" srcId="{38B419D0-4096-4406-B699-425DF5A1AAD0}" destId="{1B7D306E-CE3F-4DFC-AD4E-9A8FE10AFE2D}" srcOrd="3" destOrd="0" presId="urn:microsoft.com/office/officeart/2005/8/layout/hierarchy2"/>
    <dgm:cxn modelId="{4FEBCC64-AD79-46F0-8ECA-E2DF557AF708}" type="presParOf" srcId="{1B7D306E-CE3F-4DFC-AD4E-9A8FE10AFE2D}" destId="{0A17A730-C9AF-4873-A59F-582B9122585A}" srcOrd="0" destOrd="0" presId="urn:microsoft.com/office/officeart/2005/8/layout/hierarchy2"/>
    <dgm:cxn modelId="{65CB8534-1E1F-4024-967B-69DAA76846BA}" type="presParOf" srcId="{1B7D306E-CE3F-4DFC-AD4E-9A8FE10AFE2D}" destId="{13BCB9B0-292C-492B-B708-639AE7E31BD7}" srcOrd="1" destOrd="0" presId="urn:microsoft.com/office/officeart/2005/8/layout/hierarchy2"/>
    <dgm:cxn modelId="{0E1E77E1-BE7C-4EF1-8E70-C33008572EC9}" type="presParOf" srcId="{13BCB9B0-292C-492B-B708-639AE7E31BD7}" destId="{53210B1B-CF90-465B-9612-D19E64A50669}" srcOrd="0" destOrd="0" presId="urn:microsoft.com/office/officeart/2005/8/layout/hierarchy2"/>
    <dgm:cxn modelId="{0EBC0D3A-2041-42FD-AD4E-6821FCFB9393}" type="presParOf" srcId="{53210B1B-CF90-465B-9612-D19E64A50669}" destId="{79F5A147-EA81-42EC-B82B-AB164146AA7B}" srcOrd="0" destOrd="0" presId="urn:microsoft.com/office/officeart/2005/8/layout/hierarchy2"/>
    <dgm:cxn modelId="{193254F1-FB27-4F03-B8A3-09733A5A2064}" type="presParOf" srcId="{13BCB9B0-292C-492B-B708-639AE7E31BD7}" destId="{09C0E022-5D65-4119-91F6-D7D148CC9E21}" srcOrd="1" destOrd="0" presId="urn:microsoft.com/office/officeart/2005/8/layout/hierarchy2"/>
    <dgm:cxn modelId="{760CF39E-7E7C-4FE1-8AAE-7661FD435AA2}" type="presParOf" srcId="{09C0E022-5D65-4119-91F6-D7D148CC9E21}" destId="{6ACDD9CE-91AB-468E-8222-D4FDEE5B71B4}" srcOrd="0" destOrd="0" presId="urn:microsoft.com/office/officeart/2005/8/layout/hierarchy2"/>
    <dgm:cxn modelId="{CA5AE40D-76C7-4C56-A4BA-F64115621F02}" type="presParOf" srcId="{09C0E022-5D65-4119-91F6-D7D148CC9E21}" destId="{550700EC-D152-46E7-AA29-E3287BA14F86}" srcOrd="1" destOrd="0" presId="urn:microsoft.com/office/officeart/2005/8/layout/hierarchy2"/>
    <dgm:cxn modelId="{A72C12EC-CB7F-4DB2-BF73-72C5FA8D3A15}" type="presParOf" srcId="{CBCE1F1F-6E4F-4BA6-9414-42DEDA17DB57}" destId="{034FE313-5055-43E3-96A0-501293E90F7F}" srcOrd="1" destOrd="0" presId="urn:microsoft.com/office/officeart/2005/8/layout/hierarchy2"/>
    <dgm:cxn modelId="{ABF9FE8A-D9AD-468B-8196-EEB95AE2F37D}" type="presParOf" srcId="{034FE313-5055-43E3-96A0-501293E90F7F}" destId="{9CE16E5F-89E5-4357-89B2-FAA3FE61E454}" srcOrd="0" destOrd="0" presId="urn:microsoft.com/office/officeart/2005/8/layout/hierarchy2"/>
    <dgm:cxn modelId="{49C752D4-B3E2-4328-8BE7-A1BBABF169F5}" type="presParOf" srcId="{034FE313-5055-43E3-96A0-501293E90F7F}" destId="{D4496AD2-C056-4590-A65A-C9C8B2EE8A4F}" srcOrd="1" destOrd="0" presId="urn:microsoft.com/office/officeart/2005/8/layout/hierarchy2"/>
    <dgm:cxn modelId="{9D3BC3E9-A1C8-4B02-A417-D305AB5CF703}" type="presParOf" srcId="{D4496AD2-C056-4590-A65A-C9C8B2EE8A4F}" destId="{ECD62E9D-CF19-4D50-8B17-FC8A3049191E}" srcOrd="0" destOrd="0" presId="urn:microsoft.com/office/officeart/2005/8/layout/hierarchy2"/>
    <dgm:cxn modelId="{3D389A9E-8AE1-4A1E-ABBC-62A5DDCE4DE3}" type="presParOf" srcId="{ECD62E9D-CF19-4D50-8B17-FC8A3049191E}" destId="{5541373A-DA42-445C-93C4-DB734F8F8181}" srcOrd="0" destOrd="0" presId="urn:microsoft.com/office/officeart/2005/8/layout/hierarchy2"/>
    <dgm:cxn modelId="{E11B2A21-CDC1-4E5C-8A14-01507253FEA8}" type="presParOf" srcId="{D4496AD2-C056-4590-A65A-C9C8B2EE8A4F}" destId="{AAF08A5B-9C74-4FB0-B110-E621517C4DED}" srcOrd="1" destOrd="0" presId="urn:microsoft.com/office/officeart/2005/8/layout/hierarchy2"/>
    <dgm:cxn modelId="{411BDBC3-ACBB-4F95-AADF-68AA7C8F8761}" type="presParOf" srcId="{AAF08A5B-9C74-4FB0-B110-E621517C4DED}" destId="{76CBE6CE-95D3-48E5-A60B-510ED74ACB4F}" srcOrd="0" destOrd="0" presId="urn:microsoft.com/office/officeart/2005/8/layout/hierarchy2"/>
    <dgm:cxn modelId="{8390B18A-DB86-474A-98A8-154EBEBF22E6}" type="presParOf" srcId="{AAF08A5B-9C74-4FB0-B110-E621517C4DED}" destId="{8638093D-0165-4F7B-AA62-7132C6F61048}" srcOrd="1" destOrd="0" presId="urn:microsoft.com/office/officeart/2005/8/layout/hierarchy2"/>
    <dgm:cxn modelId="{A9F41CFA-44BF-4664-9BB1-1E8700E3BA39}" type="presParOf" srcId="{8638093D-0165-4F7B-AA62-7132C6F61048}" destId="{3E8E4567-E59D-4A5D-B555-71428F6415F0}" srcOrd="0" destOrd="0" presId="urn:microsoft.com/office/officeart/2005/8/layout/hierarchy2"/>
    <dgm:cxn modelId="{F7CFE322-1CCA-49CB-8059-4FDE60B615A2}" type="presParOf" srcId="{3E8E4567-E59D-4A5D-B555-71428F6415F0}" destId="{8EBE3531-914F-4CD2-B792-D2F8978A9DAD}" srcOrd="0" destOrd="0" presId="urn:microsoft.com/office/officeart/2005/8/layout/hierarchy2"/>
    <dgm:cxn modelId="{84BB870F-6069-4A4A-B7A7-DA759FB592BA}" type="presParOf" srcId="{8638093D-0165-4F7B-AA62-7132C6F61048}" destId="{C792ABAC-65F9-461A-817F-107D7EE7F5EE}" srcOrd="1" destOrd="0" presId="urn:microsoft.com/office/officeart/2005/8/layout/hierarchy2"/>
    <dgm:cxn modelId="{23496DE6-4363-4F92-8648-7D58EC5A07BF}" type="presParOf" srcId="{C792ABAC-65F9-461A-817F-107D7EE7F5EE}" destId="{0B6D342A-F927-4D13-9A82-BD78957060ED}" srcOrd="0" destOrd="0" presId="urn:microsoft.com/office/officeart/2005/8/layout/hierarchy2"/>
    <dgm:cxn modelId="{219F4BA9-FCE7-4574-8078-552242362232}" type="presParOf" srcId="{C792ABAC-65F9-461A-817F-107D7EE7F5EE}" destId="{CF1C7AA1-CCEE-4CCB-9E78-B8E4ABB23058}" srcOrd="1" destOrd="0" presId="urn:microsoft.com/office/officeart/2005/8/layout/hierarchy2"/>
    <dgm:cxn modelId="{CBCBF71F-0AC9-468E-A215-207F2CF721F3}" type="presParOf" srcId="{8638093D-0165-4F7B-AA62-7132C6F61048}" destId="{3AF4A435-39B7-4975-AF74-05DDA3FA2241}" srcOrd="2" destOrd="0" presId="urn:microsoft.com/office/officeart/2005/8/layout/hierarchy2"/>
    <dgm:cxn modelId="{69C9DBA2-38D7-4D0F-8928-87AE9268FE5B}" type="presParOf" srcId="{3AF4A435-39B7-4975-AF74-05DDA3FA2241}" destId="{0BAD5564-4B05-4B85-BF36-B0F366142E65}" srcOrd="0" destOrd="0" presId="urn:microsoft.com/office/officeart/2005/8/layout/hierarchy2"/>
    <dgm:cxn modelId="{95BBAF61-E594-471F-92D0-01CD6FAF17A8}" type="presParOf" srcId="{8638093D-0165-4F7B-AA62-7132C6F61048}" destId="{2FF8E07E-1725-40E4-BD8B-4A8658636C21}" srcOrd="3" destOrd="0" presId="urn:microsoft.com/office/officeart/2005/8/layout/hierarchy2"/>
    <dgm:cxn modelId="{804A5A01-DA38-4B0D-A7AD-ABD23F2B05F3}" type="presParOf" srcId="{2FF8E07E-1725-40E4-BD8B-4A8658636C21}" destId="{AAD910E7-8ED1-4CD2-B4E6-DEF15B33BB30}" srcOrd="0" destOrd="0" presId="urn:microsoft.com/office/officeart/2005/8/layout/hierarchy2"/>
    <dgm:cxn modelId="{7E4DD538-3707-479A-95DD-BBDAB7744A7D}" type="presParOf" srcId="{2FF8E07E-1725-40E4-BD8B-4A8658636C21}" destId="{DBCB64BB-DCBB-4161-8115-26FB27EB26C0}" srcOrd="1" destOrd="0" presId="urn:microsoft.com/office/officeart/2005/8/layout/hierarchy2"/>
    <dgm:cxn modelId="{E72126E5-9599-402A-807B-E1F5747AB70D}" type="presParOf" srcId="{8638093D-0165-4F7B-AA62-7132C6F61048}" destId="{AC679D30-9B93-4BB4-B6AD-3FD9B006A556}" srcOrd="4" destOrd="0" presId="urn:microsoft.com/office/officeart/2005/8/layout/hierarchy2"/>
    <dgm:cxn modelId="{69983EB5-9121-4ECA-9869-B229D9279F42}" type="presParOf" srcId="{AC679D30-9B93-4BB4-B6AD-3FD9B006A556}" destId="{A946C1EC-6DFB-4C84-AC45-58ED16A9CF89}" srcOrd="0" destOrd="0" presId="urn:microsoft.com/office/officeart/2005/8/layout/hierarchy2"/>
    <dgm:cxn modelId="{B8D6922A-7276-4E29-800B-D5391B0AE323}" type="presParOf" srcId="{8638093D-0165-4F7B-AA62-7132C6F61048}" destId="{D48111AD-C212-4D3D-B98E-766DE3CF43F5}" srcOrd="5" destOrd="0" presId="urn:microsoft.com/office/officeart/2005/8/layout/hierarchy2"/>
    <dgm:cxn modelId="{22A35EE3-2861-49DB-8BA8-F48B18C4EB29}" type="presParOf" srcId="{D48111AD-C212-4D3D-B98E-766DE3CF43F5}" destId="{26A9E2B0-A56E-4931-A828-CA77AE14C83D}" srcOrd="0" destOrd="0" presId="urn:microsoft.com/office/officeart/2005/8/layout/hierarchy2"/>
    <dgm:cxn modelId="{C214ADBB-185B-48F9-8C26-51D70759C3CC}" type="presParOf" srcId="{D48111AD-C212-4D3D-B98E-766DE3CF43F5}" destId="{A423075D-6EEE-4B83-AF15-6F50AA3B3D55}" srcOrd="1" destOrd="0" presId="urn:microsoft.com/office/officeart/2005/8/layout/hierarchy2"/>
    <dgm:cxn modelId="{4B0A074F-780F-4819-90E4-743465B99530}" type="presParOf" srcId="{8638093D-0165-4F7B-AA62-7132C6F61048}" destId="{1889A47A-A9FC-4508-B0CC-E84805B55FE0}" srcOrd="6" destOrd="0" presId="urn:microsoft.com/office/officeart/2005/8/layout/hierarchy2"/>
    <dgm:cxn modelId="{D1410690-0BC1-4538-8D95-0E8FBFB16871}" type="presParOf" srcId="{1889A47A-A9FC-4508-B0CC-E84805B55FE0}" destId="{1CE9289E-28B8-4B4B-896A-0E1F28D9F500}" srcOrd="0" destOrd="0" presId="urn:microsoft.com/office/officeart/2005/8/layout/hierarchy2"/>
    <dgm:cxn modelId="{F52E55FB-7DAB-4894-B9C5-364441119A8E}" type="presParOf" srcId="{8638093D-0165-4F7B-AA62-7132C6F61048}" destId="{5CD9ED82-A8E3-4007-BECB-D74E94F2CB01}" srcOrd="7" destOrd="0" presId="urn:microsoft.com/office/officeart/2005/8/layout/hierarchy2"/>
    <dgm:cxn modelId="{70147907-48C7-4BD1-8FA2-051CDD25941A}" type="presParOf" srcId="{5CD9ED82-A8E3-4007-BECB-D74E94F2CB01}" destId="{762EE251-5712-46A9-BD56-9D0E17E38DF4}" srcOrd="0" destOrd="0" presId="urn:microsoft.com/office/officeart/2005/8/layout/hierarchy2"/>
    <dgm:cxn modelId="{77E108A4-A0D7-4AE7-82B2-DBCB29BFA159}" type="presParOf" srcId="{5CD9ED82-A8E3-4007-BECB-D74E94F2CB01}" destId="{0F451F30-DDA5-42F4-B1D8-26F992E52754}" srcOrd="1" destOrd="0" presId="urn:microsoft.com/office/officeart/2005/8/layout/hierarchy2"/>
    <dgm:cxn modelId="{125DFABF-9AF2-4D79-A5D2-29509E7A8922}" type="presParOf" srcId="{D4496AD2-C056-4590-A65A-C9C8B2EE8A4F}" destId="{BAD1E867-34CE-44C2-893C-4355E64D2CF2}" srcOrd="2" destOrd="0" presId="urn:microsoft.com/office/officeart/2005/8/layout/hierarchy2"/>
    <dgm:cxn modelId="{33F35AED-1EED-413B-8B7A-4E13A3BF8710}" type="presParOf" srcId="{BAD1E867-34CE-44C2-893C-4355E64D2CF2}" destId="{1243616F-1CF4-4610-AC53-0F7629B29DEF}" srcOrd="0" destOrd="0" presId="urn:microsoft.com/office/officeart/2005/8/layout/hierarchy2"/>
    <dgm:cxn modelId="{72E3E43C-B2FB-4D83-BF5B-E677F55B0C7F}" type="presParOf" srcId="{D4496AD2-C056-4590-A65A-C9C8B2EE8A4F}" destId="{47D48579-14DE-4FA5-9BEE-AF531246F9D0}" srcOrd="3" destOrd="0" presId="urn:microsoft.com/office/officeart/2005/8/layout/hierarchy2"/>
    <dgm:cxn modelId="{09B9EF3D-B47E-4905-8929-82609D09F528}" type="presParOf" srcId="{47D48579-14DE-4FA5-9BEE-AF531246F9D0}" destId="{D01F393F-4573-4DAF-928D-7BB6D8FD15BF}" srcOrd="0" destOrd="0" presId="urn:microsoft.com/office/officeart/2005/8/layout/hierarchy2"/>
    <dgm:cxn modelId="{1927311A-2163-4322-93DD-E3CB9E05F2E2}" type="presParOf" srcId="{47D48579-14DE-4FA5-9BEE-AF531246F9D0}" destId="{3AB8C627-5F24-4402-8403-AB3687FE8294}" srcOrd="1" destOrd="0" presId="urn:microsoft.com/office/officeart/2005/8/layout/hierarchy2"/>
    <dgm:cxn modelId="{273D3D83-22DB-4BF1-9B57-D0F989C02AD3}" type="presParOf" srcId="{3AB8C627-5F24-4402-8403-AB3687FE8294}" destId="{79D72942-80B8-457F-B4E1-1139849A45E0}" srcOrd="0" destOrd="0" presId="urn:microsoft.com/office/officeart/2005/8/layout/hierarchy2"/>
    <dgm:cxn modelId="{EEE58801-DA88-43B9-845D-03867C8835D7}" type="presParOf" srcId="{79D72942-80B8-457F-B4E1-1139849A45E0}" destId="{2A3842C9-4E28-4174-BC41-1D466C538139}" srcOrd="0" destOrd="0" presId="urn:microsoft.com/office/officeart/2005/8/layout/hierarchy2"/>
    <dgm:cxn modelId="{5A2414D7-B541-4374-92CB-E3AEDD403BE6}" type="presParOf" srcId="{3AB8C627-5F24-4402-8403-AB3687FE8294}" destId="{16A6500D-A3AA-4415-8ABC-3C31B2A84DF9}" srcOrd="1" destOrd="0" presId="urn:microsoft.com/office/officeart/2005/8/layout/hierarchy2"/>
    <dgm:cxn modelId="{DCABF74F-D1E7-4211-8872-377BFDD80D3F}" type="presParOf" srcId="{16A6500D-A3AA-4415-8ABC-3C31B2A84DF9}" destId="{2FC37E44-7A13-40F6-B25E-BD34CA4C39EC}" srcOrd="0" destOrd="0" presId="urn:microsoft.com/office/officeart/2005/8/layout/hierarchy2"/>
    <dgm:cxn modelId="{772640AC-878B-45DF-951A-CD06A993E871}" type="presParOf" srcId="{16A6500D-A3AA-4415-8ABC-3C31B2A84DF9}" destId="{065E386E-E7DD-4EED-9E9A-BB4D2BCE243E}" srcOrd="1" destOrd="0" presId="urn:microsoft.com/office/officeart/2005/8/layout/hierarchy2"/>
    <dgm:cxn modelId="{60E6E207-27AB-48AC-9796-3E5C1E9713F4}" type="presParOf" srcId="{065E386E-E7DD-4EED-9E9A-BB4D2BCE243E}" destId="{D3A87A04-16D0-4F4B-8481-2F988182B1A6}" srcOrd="0" destOrd="0" presId="urn:microsoft.com/office/officeart/2005/8/layout/hierarchy2"/>
    <dgm:cxn modelId="{8FF68726-7A1C-4A30-9DEA-D3D0D7DA209B}" type="presParOf" srcId="{D3A87A04-16D0-4F4B-8481-2F988182B1A6}" destId="{5CD5E85B-2F2C-45F6-B30C-08CE383C15A5}" srcOrd="0" destOrd="0" presId="urn:microsoft.com/office/officeart/2005/8/layout/hierarchy2"/>
    <dgm:cxn modelId="{BD3729BE-DDF8-471E-A2B9-B984A57535F5}" type="presParOf" srcId="{065E386E-E7DD-4EED-9E9A-BB4D2BCE243E}" destId="{7C56E005-C9E8-40EA-8C0A-84CB2D3C1A03}" srcOrd="1" destOrd="0" presId="urn:microsoft.com/office/officeart/2005/8/layout/hierarchy2"/>
    <dgm:cxn modelId="{897A9FCC-FD37-44FC-80E1-ABF452819E46}" type="presParOf" srcId="{7C56E005-C9E8-40EA-8C0A-84CB2D3C1A03}" destId="{E420D43B-F50C-428A-A2AE-78392BA76B81}" srcOrd="0" destOrd="0" presId="urn:microsoft.com/office/officeart/2005/8/layout/hierarchy2"/>
    <dgm:cxn modelId="{222F558F-8256-441B-ADE0-11F1A855C086}" type="presParOf" srcId="{7C56E005-C9E8-40EA-8C0A-84CB2D3C1A03}" destId="{AA7615E6-106F-4844-A30F-9CC1938D5F0E}" srcOrd="1" destOrd="0" presId="urn:microsoft.com/office/officeart/2005/8/layout/hierarchy2"/>
    <dgm:cxn modelId="{CC6A4896-183C-427C-AF9B-B1415945F966}" type="presParOf" srcId="{3AB8C627-5F24-4402-8403-AB3687FE8294}" destId="{C146B805-682B-4A4A-9E25-450EF5C22609}" srcOrd="2" destOrd="0" presId="urn:microsoft.com/office/officeart/2005/8/layout/hierarchy2"/>
    <dgm:cxn modelId="{14F64FA9-9EA4-4513-80A3-9F003668D891}" type="presParOf" srcId="{C146B805-682B-4A4A-9E25-450EF5C22609}" destId="{E491C9BF-B60F-4BE9-A3B1-CC724AC885C7}" srcOrd="0" destOrd="0" presId="urn:microsoft.com/office/officeart/2005/8/layout/hierarchy2"/>
    <dgm:cxn modelId="{ACC2320F-EE3E-4B56-BB39-F6ABBA94CCEA}" type="presParOf" srcId="{3AB8C627-5F24-4402-8403-AB3687FE8294}" destId="{C76596F7-FC98-479B-A1DA-204975E86D27}" srcOrd="3" destOrd="0" presId="urn:microsoft.com/office/officeart/2005/8/layout/hierarchy2"/>
    <dgm:cxn modelId="{1389A7A3-BA27-4B31-A4E9-2CCB3B8C0133}" type="presParOf" srcId="{C76596F7-FC98-479B-A1DA-204975E86D27}" destId="{35569D5C-72AC-4067-B45D-F7D28B7AC006}" srcOrd="0" destOrd="0" presId="urn:microsoft.com/office/officeart/2005/8/layout/hierarchy2"/>
    <dgm:cxn modelId="{9E1F20FD-2502-4F2D-AA40-E1BB876F97A6}" type="presParOf" srcId="{C76596F7-FC98-479B-A1DA-204975E86D27}" destId="{BFE89B06-DF93-4DEE-A1CF-0F36D79AA446}" srcOrd="1" destOrd="0" presId="urn:microsoft.com/office/officeart/2005/8/layout/hierarchy2"/>
    <dgm:cxn modelId="{EDEE1F4F-EA8B-4750-889D-F94A3E3D1071}" type="presParOf" srcId="{BFE89B06-DF93-4DEE-A1CF-0F36D79AA446}" destId="{4886D21B-B32A-4F77-B8C0-82DD08F854EA}" srcOrd="0" destOrd="0" presId="urn:microsoft.com/office/officeart/2005/8/layout/hierarchy2"/>
    <dgm:cxn modelId="{9A1ECB31-1913-4DAA-B30D-335D97282182}" type="presParOf" srcId="{4886D21B-B32A-4F77-B8C0-82DD08F854EA}" destId="{28965F69-4F8F-415E-9395-8EDDB37A70BB}" srcOrd="0" destOrd="0" presId="urn:microsoft.com/office/officeart/2005/8/layout/hierarchy2"/>
    <dgm:cxn modelId="{A13B9866-1714-46E8-BD52-737ECCAAB233}" type="presParOf" srcId="{BFE89B06-DF93-4DEE-A1CF-0F36D79AA446}" destId="{48607576-51F0-473D-A221-6F663E4A5F58}" srcOrd="1" destOrd="0" presId="urn:microsoft.com/office/officeart/2005/8/layout/hierarchy2"/>
    <dgm:cxn modelId="{9763DE80-BEE9-4AA8-A455-76B475BADA8A}" type="presParOf" srcId="{48607576-51F0-473D-A221-6F663E4A5F58}" destId="{39CABF41-CB8E-4AAB-8632-E45907440D01}" srcOrd="0" destOrd="0" presId="urn:microsoft.com/office/officeart/2005/8/layout/hierarchy2"/>
    <dgm:cxn modelId="{B0849CC1-A93A-4864-8E95-48E770D857C6}" type="presParOf" srcId="{48607576-51F0-473D-A221-6F663E4A5F58}" destId="{4FCBC64D-467F-45D7-BAA4-6445DC18C0C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7DABC-6F09-4D15-AB6E-1653D28059EB}">
      <dsp:nvSpPr>
        <dsp:cNvPr id="0" name=""/>
        <dsp:cNvSpPr/>
      </dsp:nvSpPr>
      <dsp:spPr>
        <a:xfrm>
          <a:off x="632333" y="436368"/>
          <a:ext cx="1515256" cy="757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Solo</a:t>
          </a:r>
          <a:endParaRPr lang="fr-FR" sz="1700" kern="1200" dirty="0"/>
        </a:p>
      </dsp:txBody>
      <dsp:txXfrm>
        <a:off x="654523" y="458558"/>
        <a:ext cx="1470876" cy="713248"/>
      </dsp:txXfrm>
    </dsp:sp>
    <dsp:sp modelId="{A37506A0-7A5B-4948-BCE9-5509097F1A6C}">
      <dsp:nvSpPr>
        <dsp:cNvPr id="0" name=""/>
        <dsp:cNvSpPr/>
      </dsp:nvSpPr>
      <dsp:spPr>
        <a:xfrm rot="19457599">
          <a:off x="2077432" y="587422"/>
          <a:ext cx="74641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746417" y="9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431980" y="578704"/>
        <a:ext cx="37320" cy="37320"/>
      </dsp:txXfrm>
    </dsp:sp>
    <dsp:sp modelId="{9CC5BC65-7E19-479E-9617-DB0794FF1277}">
      <dsp:nvSpPr>
        <dsp:cNvPr id="0" name=""/>
        <dsp:cNvSpPr/>
      </dsp:nvSpPr>
      <dsp:spPr>
        <a:xfrm>
          <a:off x="2753692" y="732"/>
          <a:ext cx="1515256" cy="757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Entrainement</a:t>
          </a:r>
          <a:endParaRPr lang="fr-FR" sz="1700" kern="1200" dirty="0"/>
        </a:p>
      </dsp:txBody>
      <dsp:txXfrm>
        <a:off x="2775882" y="22922"/>
        <a:ext cx="1470876" cy="713248"/>
      </dsp:txXfrm>
    </dsp:sp>
    <dsp:sp modelId="{8B8A32B1-EC8F-4DB5-BDCA-22E281FBD863}">
      <dsp:nvSpPr>
        <dsp:cNvPr id="0" name=""/>
        <dsp:cNvSpPr/>
      </dsp:nvSpPr>
      <dsp:spPr>
        <a:xfrm rot="2142401">
          <a:off x="2077432" y="1023058"/>
          <a:ext cx="74641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746417" y="9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431980" y="1014340"/>
        <a:ext cx="37320" cy="37320"/>
      </dsp:txXfrm>
    </dsp:sp>
    <dsp:sp modelId="{0A17A730-C9AF-4873-A59F-582B9122585A}">
      <dsp:nvSpPr>
        <dsp:cNvPr id="0" name=""/>
        <dsp:cNvSpPr/>
      </dsp:nvSpPr>
      <dsp:spPr>
        <a:xfrm>
          <a:off x="2753692" y="872004"/>
          <a:ext cx="1515256" cy="757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Niveau</a:t>
          </a:r>
          <a:endParaRPr lang="fr-FR" sz="1700" kern="1200" dirty="0"/>
        </a:p>
      </dsp:txBody>
      <dsp:txXfrm>
        <a:off x="2775882" y="894194"/>
        <a:ext cx="1470876" cy="713248"/>
      </dsp:txXfrm>
    </dsp:sp>
    <dsp:sp modelId="{53210B1B-CF90-465B-9612-D19E64A50669}">
      <dsp:nvSpPr>
        <dsp:cNvPr id="0" name=""/>
        <dsp:cNvSpPr/>
      </dsp:nvSpPr>
      <dsp:spPr>
        <a:xfrm>
          <a:off x="4268948" y="1240876"/>
          <a:ext cx="6061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06102" y="99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556847" y="1235666"/>
        <a:ext cx="30305" cy="30305"/>
      </dsp:txXfrm>
    </dsp:sp>
    <dsp:sp modelId="{6ACDD9CE-91AB-468E-8222-D4FDEE5B71B4}">
      <dsp:nvSpPr>
        <dsp:cNvPr id="0" name=""/>
        <dsp:cNvSpPr/>
      </dsp:nvSpPr>
      <dsp:spPr>
        <a:xfrm>
          <a:off x="4875051" y="872004"/>
          <a:ext cx="1515256" cy="757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Liste niveaux</a:t>
          </a:r>
          <a:endParaRPr lang="fr-FR" sz="1700" kern="1200" dirty="0"/>
        </a:p>
      </dsp:txBody>
      <dsp:txXfrm>
        <a:off x="4897241" y="894194"/>
        <a:ext cx="1470876" cy="713248"/>
      </dsp:txXfrm>
    </dsp:sp>
    <dsp:sp modelId="{9CE16E5F-89E5-4357-89B2-FAA3FE61E454}">
      <dsp:nvSpPr>
        <dsp:cNvPr id="0" name=""/>
        <dsp:cNvSpPr/>
      </dsp:nvSpPr>
      <dsp:spPr>
        <a:xfrm>
          <a:off x="632333" y="4357094"/>
          <a:ext cx="1515256" cy="757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Multi</a:t>
          </a:r>
          <a:endParaRPr lang="fr-FR" sz="1700" kern="1200" dirty="0"/>
        </a:p>
      </dsp:txBody>
      <dsp:txXfrm>
        <a:off x="654523" y="4379284"/>
        <a:ext cx="1470876" cy="713248"/>
      </dsp:txXfrm>
    </dsp:sp>
    <dsp:sp modelId="{ECD62E9D-CF19-4D50-8B17-FC8A3049191E}">
      <dsp:nvSpPr>
        <dsp:cNvPr id="0" name=""/>
        <dsp:cNvSpPr/>
      </dsp:nvSpPr>
      <dsp:spPr>
        <a:xfrm rot="17692822">
          <a:off x="1730333" y="4072511"/>
          <a:ext cx="144061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440614" y="9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414625" y="4046438"/>
        <a:ext cx="72030" cy="72030"/>
      </dsp:txXfrm>
    </dsp:sp>
    <dsp:sp modelId="{76CBE6CE-95D3-48E5-A60B-510ED74ACB4F}">
      <dsp:nvSpPr>
        <dsp:cNvPr id="0" name=""/>
        <dsp:cNvSpPr/>
      </dsp:nvSpPr>
      <dsp:spPr>
        <a:xfrm>
          <a:off x="2753692" y="3050185"/>
          <a:ext cx="1515256" cy="757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En ligne</a:t>
          </a:r>
          <a:endParaRPr lang="fr-FR" sz="1700" kern="1200" dirty="0"/>
        </a:p>
      </dsp:txBody>
      <dsp:txXfrm>
        <a:off x="2775882" y="3072375"/>
        <a:ext cx="1470876" cy="713248"/>
      </dsp:txXfrm>
    </dsp:sp>
    <dsp:sp modelId="{3E8E4567-E59D-4A5D-B555-71428F6415F0}">
      <dsp:nvSpPr>
        <dsp:cNvPr id="0" name=""/>
        <dsp:cNvSpPr/>
      </dsp:nvSpPr>
      <dsp:spPr>
        <a:xfrm rot="17692822">
          <a:off x="3851692" y="2765603"/>
          <a:ext cx="144061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440614" y="99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535984" y="2739530"/>
        <a:ext cx="72030" cy="72030"/>
      </dsp:txXfrm>
    </dsp:sp>
    <dsp:sp modelId="{0B6D342A-F927-4D13-9A82-BD78957060ED}">
      <dsp:nvSpPr>
        <dsp:cNvPr id="0" name=""/>
        <dsp:cNvSpPr/>
      </dsp:nvSpPr>
      <dsp:spPr>
        <a:xfrm>
          <a:off x="4875051" y="1743277"/>
          <a:ext cx="1515256" cy="757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Partie rapide</a:t>
          </a:r>
          <a:endParaRPr lang="fr-FR" sz="1700" kern="1200" dirty="0"/>
        </a:p>
      </dsp:txBody>
      <dsp:txXfrm>
        <a:off x="4897241" y="1765467"/>
        <a:ext cx="1470876" cy="713248"/>
      </dsp:txXfrm>
    </dsp:sp>
    <dsp:sp modelId="{3AF4A435-39B7-4975-AF74-05DDA3FA2241}">
      <dsp:nvSpPr>
        <dsp:cNvPr id="0" name=""/>
        <dsp:cNvSpPr/>
      </dsp:nvSpPr>
      <dsp:spPr>
        <a:xfrm rot="19457599">
          <a:off x="4198791" y="3201239"/>
          <a:ext cx="74641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746417" y="99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553339" y="3192521"/>
        <a:ext cx="37320" cy="37320"/>
      </dsp:txXfrm>
    </dsp:sp>
    <dsp:sp modelId="{AAD910E7-8ED1-4CD2-B4E6-DEF15B33BB30}">
      <dsp:nvSpPr>
        <dsp:cNvPr id="0" name=""/>
        <dsp:cNvSpPr/>
      </dsp:nvSpPr>
      <dsp:spPr>
        <a:xfrm>
          <a:off x="4875051" y="2614549"/>
          <a:ext cx="1515256" cy="757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Mode1</a:t>
          </a:r>
          <a:endParaRPr lang="fr-FR" sz="1700" kern="1200" dirty="0"/>
        </a:p>
      </dsp:txBody>
      <dsp:txXfrm>
        <a:off x="4897241" y="2636739"/>
        <a:ext cx="1470876" cy="713248"/>
      </dsp:txXfrm>
    </dsp:sp>
    <dsp:sp modelId="{AC679D30-9B93-4BB4-B6AD-3FD9B006A556}">
      <dsp:nvSpPr>
        <dsp:cNvPr id="0" name=""/>
        <dsp:cNvSpPr/>
      </dsp:nvSpPr>
      <dsp:spPr>
        <a:xfrm rot="2142401">
          <a:off x="4198791" y="3636875"/>
          <a:ext cx="74641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746417" y="99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553339" y="3628157"/>
        <a:ext cx="37320" cy="37320"/>
      </dsp:txXfrm>
    </dsp:sp>
    <dsp:sp modelId="{26A9E2B0-A56E-4931-A828-CA77AE14C83D}">
      <dsp:nvSpPr>
        <dsp:cNvPr id="0" name=""/>
        <dsp:cNvSpPr/>
      </dsp:nvSpPr>
      <dsp:spPr>
        <a:xfrm>
          <a:off x="4875051" y="3485822"/>
          <a:ext cx="1515256" cy="757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Mode2</a:t>
          </a:r>
          <a:endParaRPr lang="fr-FR" sz="1700" kern="1200" dirty="0"/>
        </a:p>
      </dsp:txBody>
      <dsp:txXfrm>
        <a:off x="4897241" y="3508012"/>
        <a:ext cx="1470876" cy="713248"/>
      </dsp:txXfrm>
    </dsp:sp>
    <dsp:sp modelId="{1889A47A-A9FC-4508-B0CC-E84805B55FE0}">
      <dsp:nvSpPr>
        <dsp:cNvPr id="0" name=""/>
        <dsp:cNvSpPr/>
      </dsp:nvSpPr>
      <dsp:spPr>
        <a:xfrm rot="3907178">
          <a:off x="3851692" y="4072511"/>
          <a:ext cx="144061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440614" y="99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535984" y="4046438"/>
        <a:ext cx="72030" cy="72030"/>
      </dsp:txXfrm>
    </dsp:sp>
    <dsp:sp modelId="{762EE251-5712-46A9-BD56-9D0E17E38DF4}">
      <dsp:nvSpPr>
        <dsp:cNvPr id="0" name=""/>
        <dsp:cNvSpPr/>
      </dsp:nvSpPr>
      <dsp:spPr>
        <a:xfrm>
          <a:off x="4875051" y="4357094"/>
          <a:ext cx="1515256" cy="757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…</a:t>
          </a:r>
          <a:endParaRPr lang="fr-FR" sz="1700" kern="1200" dirty="0"/>
        </a:p>
      </dsp:txBody>
      <dsp:txXfrm>
        <a:off x="4897241" y="4379284"/>
        <a:ext cx="1470876" cy="713248"/>
      </dsp:txXfrm>
    </dsp:sp>
    <dsp:sp modelId="{BAD1E867-34CE-44C2-893C-4355E64D2CF2}">
      <dsp:nvSpPr>
        <dsp:cNvPr id="0" name=""/>
        <dsp:cNvSpPr/>
      </dsp:nvSpPr>
      <dsp:spPr>
        <a:xfrm rot="3907178">
          <a:off x="1730333" y="5379420"/>
          <a:ext cx="144061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440614" y="9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414625" y="5353347"/>
        <a:ext cx="72030" cy="72030"/>
      </dsp:txXfrm>
    </dsp:sp>
    <dsp:sp modelId="{D01F393F-4573-4DAF-928D-7BB6D8FD15BF}">
      <dsp:nvSpPr>
        <dsp:cNvPr id="0" name=""/>
        <dsp:cNvSpPr/>
      </dsp:nvSpPr>
      <dsp:spPr>
        <a:xfrm>
          <a:off x="2753692" y="5664003"/>
          <a:ext cx="1515256" cy="757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En local</a:t>
          </a:r>
          <a:endParaRPr lang="fr-FR" sz="1700" kern="1200" dirty="0"/>
        </a:p>
      </dsp:txBody>
      <dsp:txXfrm>
        <a:off x="2775882" y="5686193"/>
        <a:ext cx="1470876" cy="713248"/>
      </dsp:txXfrm>
    </dsp:sp>
    <dsp:sp modelId="{79D72942-80B8-457F-B4E1-1139849A45E0}">
      <dsp:nvSpPr>
        <dsp:cNvPr id="0" name=""/>
        <dsp:cNvSpPr/>
      </dsp:nvSpPr>
      <dsp:spPr>
        <a:xfrm rot="19457599">
          <a:off x="4198791" y="5815056"/>
          <a:ext cx="74641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746417" y="99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553339" y="5806338"/>
        <a:ext cx="37320" cy="37320"/>
      </dsp:txXfrm>
    </dsp:sp>
    <dsp:sp modelId="{2FC37E44-7A13-40F6-B25E-BD34CA4C39EC}">
      <dsp:nvSpPr>
        <dsp:cNvPr id="0" name=""/>
        <dsp:cNvSpPr/>
      </dsp:nvSpPr>
      <dsp:spPr>
        <a:xfrm>
          <a:off x="4875051" y="5228366"/>
          <a:ext cx="1515256" cy="757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Créer une partie</a:t>
          </a:r>
          <a:endParaRPr lang="fr-FR" sz="1700" kern="1200" dirty="0"/>
        </a:p>
      </dsp:txBody>
      <dsp:txXfrm>
        <a:off x="4897241" y="5250556"/>
        <a:ext cx="1470876" cy="713248"/>
      </dsp:txXfrm>
    </dsp:sp>
    <dsp:sp modelId="{D3A87A04-16D0-4F4B-8481-2F988182B1A6}">
      <dsp:nvSpPr>
        <dsp:cNvPr id="0" name=""/>
        <dsp:cNvSpPr/>
      </dsp:nvSpPr>
      <dsp:spPr>
        <a:xfrm>
          <a:off x="6390307" y="5597238"/>
          <a:ext cx="6061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06102" y="99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6678206" y="5592028"/>
        <a:ext cx="30305" cy="30305"/>
      </dsp:txXfrm>
    </dsp:sp>
    <dsp:sp modelId="{E420D43B-F50C-428A-A2AE-78392BA76B81}">
      <dsp:nvSpPr>
        <dsp:cNvPr id="0" name=""/>
        <dsp:cNvSpPr/>
      </dsp:nvSpPr>
      <dsp:spPr>
        <a:xfrm>
          <a:off x="6996410" y="5228366"/>
          <a:ext cx="1515256" cy="757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Nouveau </a:t>
          </a:r>
          <a:r>
            <a:rPr lang="fr-FR" sz="1700" kern="1200" dirty="0" err="1" smtClean="0"/>
            <a:t>screen</a:t>
          </a:r>
          <a:r>
            <a:rPr lang="fr-FR" sz="1700" kern="1200" dirty="0" smtClean="0"/>
            <a:t> de </a:t>
          </a:r>
          <a:r>
            <a:rPr lang="fr-FR" sz="1700" kern="1200" dirty="0" err="1" smtClean="0"/>
            <a:t>creation</a:t>
          </a:r>
          <a:endParaRPr lang="fr-FR" sz="1700" kern="1200" dirty="0"/>
        </a:p>
      </dsp:txBody>
      <dsp:txXfrm>
        <a:off x="7018600" y="5250556"/>
        <a:ext cx="1470876" cy="713248"/>
      </dsp:txXfrm>
    </dsp:sp>
    <dsp:sp modelId="{C146B805-682B-4A4A-9E25-450EF5C22609}">
      <dsp:nvSpPr>
        <dsp:cNvPr id="0" name=""/>
        <dsp:cNvSpPr/>
      </dsp:nvSpPr>
      <dsp:spPr>
        <a:xfrm rot="2142401">
          <a:off x="4198791" y="6250692"/>
          <a:ext cx="74641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746417" y="99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553339" y="6241974"/>
        <a:ext cx="37320" cy="37320"/>
      </dsp:txXfrm>
    </dsp:sp>
    <dsp:sp modelId="{35569D5C-72AC-4067-B45D-F7D28B7AC006}">
      <dsp:nvSpPr>
        <dsp:cNvPr id="0" name=""/>
        <dsp:cNvSpPr/>
      </dsp:nvSpPr>
      <dsp:spPr>
        <a:xfrm>
          <a:off x="4875051" y="6099639"/>
          <a:ext cx="1515256" cy="757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Rejoindre une partie</a:t>
          </a:r>
          <a:endParaRPr lang="fr-FR" sz="1700" kern="1200" dirty="0"/>
        </a:p>
      </dsp:txBody>
      <dsp:txXfrm>
        <a:off x="4897241" y="6121829"/>
        <a:ext cx="1470876" cy="713248"/>
      </dsp:txXfrm>
    </dsp:sp>
    <dsp:sp modelId="{4886D21B-B32A-4F77-B8C0-82DD08F854EA}">
      <dsp:nvSpPr>
        <dsp:cNvPr id="0" name=""/>
        <dsp:cNvSpPr/>
      </dsp:nvSpPr>
      <dsp:spPr>
        <a:xfrm>
          <a:off x="6390307" y="6468510"/>
          <a:ext cx="6061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06102" y="99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6678206" y="6463300"/>
        <a:ext cx="30305" cy="30305"/>
      </dsp:txXfrm>
    </dsp:sp>
    <dsp:sp modelId="{39CABF41-CB8E-4AAB-8632-E45907440D01}">
      <dsp:nvSpPr>
        <dsp:cNvPr id="0" name=""/>
        <dsp:cNvSpPr/>
      </dsp:nvSpPr>
      <dsp:spPr>
        <a:xfrm>
          <a:off x="6996410" y="6099639"/>
          <a:ext cx="1515256" cy="757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Code pour rejoindre la partie</a:t>
          </a:r>
          <a:endParaRPr lang="fr-FR" sz="1700" kern="1200" dirty="0"/>
        </a:p>
      </dsp:txBody>
      <dsp:txXfrm>
        <a:off x="7018600" y="6121829"/>
        <a:ext cx="1470876" cy="713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1800"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05/02/2015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96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05/02/2015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2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05/02/2015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77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05/02/2015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57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05/02/2015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43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05/02/2015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2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05/02/2015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78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05/02/2015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62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05/02/2015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11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05/02/2015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27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05/02/2015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02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FCF23-A5AC-47EA-B933-A33F3721C6F1}" type="datetimeFigureOut">
              <a:rPr lang="fr-FR" smtClean="0"/>
              <a:t>05/02/2015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12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943443163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817181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</TotalTime>
  <Words>30</Words>
  <Application>Microsoft Office PowerPoint</Application>
  <PresentationFormat>Affichage à l'écran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Blank</vt:lpstr>
      <vt:lpstr>Présentation PowerPoint</vt:lpstr>
    </vt:vector>
  </TitlesOfParts>
  <Company>Thales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Jean-Sebastien BEVILACQUA</dc:creator>
  <cp:lastModifiedBy>Jean-Sebastien BEVILACQUA</cp:lastModifiedBy>
  <cp:revision>2</cp:revision>
  <dcterms:created xsi:type="dcterms:W3CDTF">2015-02-05T08:54:49Z</dcterms:created>
  <dcterms:modified xsi:type="dcterms:W3CDTF">2015-02-05T09:02:04Z</dcterms:modified>
</cp:coreProperties>
</file>