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58D"/>
    <a:srgbClr val="FFE5E5"/>
    <a:srgbClr val="FFE7E7"/>
    <a:srgbClr val="FFEFEF"/>
    <a:srgbClr val="FF9999"/>
    <a:srgbClr val="87C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687AB-7BFA-5A4D-B9BA-4B527A9A7F70}" v="4" dt="2019-07-08T11:57:04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2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-Maree Davies" userId="3836279b-9ed8-4be8-9252-42a60a3281ca" providerId="ADAL" clId="{F03687AB-7BFA-5A4D-B9BA-4B527A9A7F70}"/>
    <pc:docChg chg="custSel addSld modSld">
      <pc:chgData name="Ann-Maree Davies" userId="3836279b-9ed8-4be8-9252-42a60a3281ca" providerId="ADAL" clId="{F03687AB-7BFA-5A4D-B9BA-4B527A9A7F70}" dt="2019-07-08T11:59:24.805" v="1029" actId="6549"/>
      <pc:docMkLst>
        <pc:docMk/>
      </pc:docMkLst>
      <pc:sldChg chg="modSp">
        <pc:chgData name="Ann-Maree Davies" userId="3836279b-9ed8-4be8-9252-42a60a3281ca" providerId="ADAL" clId="{F03687AB-7BFA-5A4D-B9BA-4B527A9A7F70}" dt="2019-07-08T11:45:03.725" v="736" actId="14100"/>
        <pc:sldMkLst>
          <pc:docMk/>
          <pc:sldMk cId="2645165139" sldId="257"/>
        </pc:sldMkLst>
        <pc:spChg chg="mod">
          <ac:chgData name="Ann-Maree Davies" userId="3836279b-9ed8-4be8-9252-42a60a3281ca" providerId="ADAL" clId="{F03687AB-7BFA-5A4D-B9BA-4B527A9A7F70}" dt="2019-07-08T11:45:03.725" v="736" actId="14100"/>
          <ac:spMkLst>
            <pc:docMk/>
            <pc:sldMk cId="2645165139" sldId="257"/>
            <ac:spMk id="3" creationId="{DABD830B-8740-4959-874C-91341A3959DE}"/>
          </ac:spMkLst>
        </pc:spChg>
        <pc:spChg chg="mod">
          <ac:chgData name="Ann-Maree Davies" userId="3836279b-9ed8-4be8-9252-42a60a3281ca" providerId="ADAL" clId="{F03687AB-7BFA-5A4D-B9BA-4B527A9A7F70}" dt="2019-07-08T11:31:51.667" v="6" actId="20577"/>
          <ac:spMkLst>
            <pc:docMk/>
            <pc:sldMk cId="2645165139" sldId="257"/>
            <ac:spMk id="5" creationId="{06113AA6-7F88-4882-9049-F0C98317933E}"/>
          </ac:spMkLst>
        </pc:spChg>
      </pc:sldChg>
      <pc:sldChg chg="modSp add">
        <pc:chgData name="Ann-Maree Davies" userId="3836279b-9ed8-4be8-9252-42a60a3281ca" providerId="ADAL" clId="{F03687AB-7BFA-5A4D-B9BA-4B527A9A7F70}" dt="2019-07-08T11:44:53.700" v="735" actId="14100"/>
        <pc:sldMkLst>
          <pc:docMk/>
          <pc:sldMk cId="1382476788" sldId="258"/>
        </pc:sldMkLst>
        <pc:spChg chg="mod">
          <ac:chgData name="Ann-Maree Davies" userId="3836279b-9ed8-4be8-9252-42a60a3281ca" providerId="ADAL" clId="{F03687AB-7BFA-5A4D-B9BA-4B527A9A7F70}" dt="2019-07-08T11:40:17.244" v="530" actId="20577"/>
          <ac:spMkLst>
            <pc:docMk/>
            <pc:sldMk cId="1382476788" sldId="258"/>
            <ac:spMk id="2" creationId="{7BBEDB8E-35E0-1C41-910E-C4D84777307E}"/>
          </ac:spMkLst>
        </pc:spChg>
        <pc:spChg chg="mod">
          <ac:chgData name="Ann-Maree Davies" userId="3836279b-9ed8-4be8-9252-42a60a3281ca" providerId="ADAL" clId="{F03687AB-7BFA-5A4D-B9BA-4B527A9A7F70}" dt="2019-07-08T11:44:53.700" v="735" actId="14100"/>
          <ac:spMkLst>
            <pc:docMk/>
            <pc:sldMk cId="1382476788" sldId="258"/>
            <ac:spMk id="3" creationId="{B643CE52-82E8-9B49-B1CE-219BB76E9CEB}"/>
          </ac:spMkLst>
        </pc:spChg>
      </pc:sldChg>
      <pc:sldChg chg="addSp modSp add">
        <pc:chgData name="Ann-Maree Davies" userId="3836279b-9ed8-4be8-9252-42a60a3281ca" providerId="ADAL" clId="{F03687AB-7BFA-5A4D-B9BA-4B527A9A7F70}" dt="2019-07-08T11:59:24.805" v="1029" actId="6549"/>
        <pc:sldMkLst>
          <pc:docMk/>
          <pc:sldMk cId="2264924014" sldId="259"/>
        </pc:sldMkLst>
        <pc:spChg chg="mod">
          <ac:chgData name="Ann-Maree Davies" userId="3836279b-9ed8-4be8-9252-42a60a3281ca" providerId="ADAL" clId="{F03687AB-7BFA-5A4D-B9BA-4B527A9A7F70}" dt="2019-07-08T11:46:30.725" v="757" actId="20577"/>
          <ac:spMkLst>
            <pc:docMk/>
            <pc:sldMk cId="2264924014" sldId="259"/>
            <ac:spMk id="2" creationId="{C7ADE8F8-EEFD-C046-9F91-0EA77482120E}"/>
          </ac:spMkLst>
        </pc:spChg>
        <pc:spChg chg="mod">
          <ac:chgData name="Ann-Maree Davies" userId="3836279b-9ed8-4be8-9252-42a60a3281ca" providerId="ADAL" clId="{F03687AB-7BFA-5A4D-B9BA-4B527A9A7F70}" dt="2019-07-08T11:59:24.805" v="1029" actId="6549"/>
          <ac:spMkLst>
            <pc:docMk/>
            <pc:sldMk cId="2264924014" sldId="259"/>
            <ac:spMk id="3" creationId="{880E5AC6-789B-764C-B084-6D9276A7C7FB}"/>
          </ac:spMkLst>
        </pc:spChg>
        <pc:picChg chg="add mod">
          <ac:chgData name="Ann-Maree Davies" userId="3836279b-9ed8-4be8-9252-42a60a3281ca" providerId="ADAL" clId="{F03687AB-7BFA-5A4D-B9BA-4B527A9A7F70}" dt="2019-07-08T11:58:14.496" v="1005" actId="14100"/>
          <ac:picMkLst>
            <pc:docMk/>
            <pc:sldMk cId="2264924014" sldId="259"/>
            <ac:picMk id="5" creationId="{B99F6C78-9E53-354D-9490-74350C7817D3}"/>
          </ac:picMkLst>
        </pc:picChg>
        <pc:picChg chg="add mod">
          <ac:chgData name="Ann-Maree Davies" userId="3836279b-9ed8-4be8-9252-42a60a3281ca" providerId="ADAL" clId="{F03687AB-7BFA-5A4D-B9BA-4B527A9A7F70}" dt="2019-07-08T11:58:26.141" v="1006" actId="1076"/>
          <ac:picMkLst>
            <pc:docMk/>
            <pc:sldMk cId="2264924014" sldId="259"/>
            <ac:picMk id="7" creationId="{E8D66A0E-2833-A948-8A42-8E0F39EB7C6F}"/>
          </ac:picMkLst>
        </pc:picChg>
      </pc:sldChg>
    </pc:docChg>
  </pc:docChgLst>
  <pc:docChgLst>
    <pc:chgData name="Ann-Maree Davies" userId="S::annmareed@aie.edu.au::3836279b-9ed8-4be8-9252-42a60a3281ca" providerId="AD" clId="Web-{69FAF664-B684-3F09-C87D-020D0E81F308}"/>
    <pc:docChg chg="addSld modSld">
      <pc:chgData name="Ann-Maree Davies" userId="S::annmareed@aie.edu.au::3836279b-9ed8-4be8-9252-42a60a3281ca" providerId="AD" clId="Web-{69FAF664-B684-3F09-C87D-020D0E81F308}" dt="2019-07-29T09:15:12.243" v="405" actId="14100"/>
      <pc:docMkLst>
        <pc:docMk/>
      </pc:docMkLst>
      <pc:sldChg chg="addSp delSp modSp">
        <pc:chgData name="Ann-Maree Davies" userId="S::annmareed@aie.edu.au::3836279b-9ed8-4be8-9252-42a60a3281ca" providerId="AD" clId="Web-{69FAF664-B684-3F09-C87D-020D0E81F308}" dt="2019-07-29T09:14:03.368" v="394" actId="1076"/>
        <pc:sldMkLst>
          <pc:docMk/>
          <pc:sldMk cId="1382476788" sldId="258"/>
        </pc:sldMkLst>
        <pc:spChg chg="mod">
          <ac:chgData name="Ann-Maree Davies" userId="S::annmareed@aie.edu.au::3836279b-9ed8-4be8-9252-42a60a3281ca" providerId="AD" clId="Web-{69FAF664-B684-3F09-C87D-020D0E81F308}" dt="2019-07-29T08:59:23.830" v="205" actId="20577"/>
          <ac:spMkLst>
            <pc:docMk/>
            <pc:sldMk cId="1382476788" sldId="258"/>
            <ac:spMk id="2" creationId="{7BBEDB8E-35E0-1C41-910E-C4D84777307E}"/>
          </ac:spMkLst>
        </pc:spChg>
        <pc:spChg chg="mod">
          <ac:chgData name="Ann-Maree Davies" userId="S::annmareed@aie.edu.au::3836279b-9ed8-4be8-9252-42a60a3281ca" providerId="AD" clId="Web-{69FAF664-B684-3F09-C87D-020D0E81F308}" dt="2019-07-29T09:10:43.585" v="366" actId="20577"/>
          <ac:spMkLst>
            <pc:docMk/>
            <pc:sldMk cId="1382476788" sldId="258"/>
            <ac:spMk id="3" creationId="{B643CE52-82E8-9B49-B1CE-219BB76E9CEB}"/>
          </ac:spMkLst>
        </pc:spChg>
        <pc:picChg chg="add del mod">
          <ac:chgData name="Ann-Maree Davies" userId="S::annmareed@aie.edu.au::3836279b-9ed8-4be8-9252-42a60a3281ca" providerId="AD" clId="Web-{69FAF664-B684-3F09-C87D-020D0E81F308}" dt="2019-07-29T09:08:55.381" v="361"/>
          <ac:picMkLst>
            <pc:docMk/>
            <pc:sldMk cId="1382476788" sldId="258"/>
            <ac:picMk id="4" creationId="{6D0ED600-16A7-4478-A2AF-2E65503BC343}"/>
          </ac:picMkLst>
        </pc:picChg>
        <pc:picChg chg="add del mod">
          <ac:chgData name="Ann-Maree Davies" userId="S::annmareed@aie.edu.au::3836279b-9ed8-4be8-9252-42a60a3281ca" providerId="AD" clId="Web-{69FAF664-B684-3F09-C87D-020D0E81F308}" dt="2019-07-29T09:08:42.115" v="358"/>
          <ac:picMkLst>
            <pc:docMk/>
            <pc:sldMk cId="1382476788" sldId="258"/>
            <ac:picMk id="6" creationId="{B5FB55F6-CB8B-49E3-B36E-49F4529BA349}"/>
          </ac:picMkLst>
        </pc:picChg>
        <pc:picChg chg="add mod">
          <ac:chgData name="Ann-Maree Davies" userId="S::annmareed@aie.edu.au::3836279b-9ed8-4be8-9252-42a60a3281ca" providerId="AD" clId="Web-{69FAF664-B684-3F09-C87D-020D0E81F308}" dt="2019-07-29T09:14:03.368" v="394" actId="1076"/>
          <ac:picMkLst>
            <pc:docMk/>
            <pc:sldMk cId="1382476788" sldId="258"/>
            <ac:picMk id="8" creationId="{A01AB4FC-17A8-40D7-8AEF-8A19EDC6BF8C}"/>
          </ac:picMkLst>
        </pc:picChg>
      </pc:sldChg>
      <pc:sldChg chg="addSp modSp">
        <pc:chgData name="Ann-Maree Davies" userId="S::annmareed@aie.edu.au::3836279b-9ed8-4be8-9252-42a60a3281ca" providerId="AD" clId="Web-{69FAF664-B684-3F09-C87D-020D0E81F308}" dt="2019-07-29T09:15:12.243" v="405" actId="14100"/>
        <pc:sldMkLst>
          <pc:docMk/>
          <pc:sldMk cId="2264924014" sldId="259"/>
        </pc:sldMkLst>
        <pc:picChg chg="add mod">
          <ac:chgData name="Ann-Maree Davies" userId="S::annmareed@aie.edu.au::3836279b-9ed8-4be8-9252-42a60a3281ca" providerId="AD" clId="Web-{69FAF664-B684-3F09-C87D-020D0E81F308}" dt="2019-07-29T09:15:12.243" v="405" actId="14100"/>
          <ac:picMkLst>
            <pc:docMk/>
            <pc:sldMk cId="2264924014" sldId="259"/>
            <ac:picMk id="4" creationId="{25F1B645-3373-4A84-A069-A4DCA5AB0EED}"/>
          </ac:picMkLst>
        </pc:picChg>
      </pc:sldChg>
      <pc:sldChg chg="addSp modSp new">
        <pc:chgData name="Ann-Maree Davies" userId="S::annmareed@aie.edu.au::3836279b-9ed8-4be8-9252-42a60a3281ca" providerId="AD" clId="Web-{69FAF664-B684-3F09-C87D-020D0E81F308}" dt="2019-07-29T08:15:28.184" v="94" actId="20577"/>
        <pc:sldMkLst>
          <pc:docMk/>
          <pc:sldMk cId="4157606127" sldId="261"/>
        </pc:sldMkLst>
        <pc:spChg chg="mod">
          <ac:chgData name="Ann-Maree Davies" userId="S::annmareed@aie.edu.au::3836279b-9ed8-4be8-9252-42a60a3281ca" providerId="AD" clId="Web-{69FAF664-B684-3F09-C87D-020D0E81F308}" dt="2019-07-29T07:57:24.599" v="31" actId="20577"/>
          <ac:spMkLst>
            <pc:docMk/>
            <pc:sldMk cId="4157606127" sldId="261"/>
            <ac:spMk id="2" creationId="{40466A5C-BC41-4A65-AC89-B169EC7446F4}"/>
          </ac:spMkLst>
        </pc:spChg>
        <pc:spChg chg="mod">
          <ac:chgData name="Ann-Maree Davies" userId="S::annmareed@aie.edu.au::3836279b-9ed8-4be8-9252-42a60a3281ca" providerId="AD" clId="Web-{69FAF664-B684-3F09-C87D-020D0E81F308}" dt="2019-07-29T08:15:28.184" v="94" actId="20577"/>
          <ac:spMkLst>
            <pc:docMk/>
            <pc:sldMk cId="4157606127" sldId="261"/>
            <ac:spMk id="3" creationId="{961ABDEC-C6F3-4F63-B566-1A2DA132C382}"/>
          </ac:spMkLst>
        </pc:spChg>
        <pc:picChg chg="add mod">
          <ac:chgData name="Ann-Maree Davies" userId="S::annmareed@aie.edu.au::3836279b-9ed8-4be8-9252-42a60a3281ca" providerId="AD" clId="Web-{69FAF664-B684-3F09-C87D-020D0E81F308}" dt="2019-07-29T07:59:19.037" v="85" actId="1076"/>
          <ac:picMkLst>
            <pc:docMk/>
            <pc:sldMk cId="4157606127" sldId="261"/>
            <ac:picMk id="4" creationId="{4A02C362-4F46-4B3E-AE7F-8113084C7D39}"/>
          </ac:picMkLst>
        </pc:picChg>
      </pc:sldChg>
      <pc:sldChg chg="addSp delSp modSp add replId">
        <pc:chgData name="Ann-Maree Davies" userId="S::annmareed@aie.edu.au::3836279b-9ed8-4be8-9252-42a60a3281ca" providerId="AD" clId="Web-{69FAF664-B684-3F09-C87D-020D0E81F308}" dt="2019-07-29T09:14:27.040" v="399" actId="1076"/>
        <pc:sldMkLst>
          <pc:docMk/>
          <pc:sldMk cId="3709936325" sldId="262"/>
        </pc:sldMkLst>
        <pc:spChg chg="mod">
          <ac:chgData name="Ann-Maree Davies" userId="S::annmareed@aie.edu.au::3836279b-9ed8-4be8-9252-42a60a3281ca" providerId="AD" clId="Web-{69FAF664-B684-3F09-C87D-020D0E81F308}" dt="2019-07-29T08:59:37.361" v="218" actId="20577"/>
          <ac:spMkLst>
            <pc:docMk/>
            <pc:sldMk cId="3709936325" sldId="262"/>
            <ac:spMk id="2" creationId="{7BBEDB8E-35E0-1C41-910E-C4D84777307E}"/>
          </ac:spMkLst>
        </pc:spChg>
        <pc:spChg chg="mod">
          <ac:chgData name="Ann-Maree Davies" userId="S::annmareed@aie.edu.au::3836279b-9ed8-4be8-9252-42a60a3281ca" providerId="AD" clId="Web-{69FAF664-B684-3F09-C87D-020D0E81F308}" dt="2019-07-29T09:11:45.539" v="389" actId="20577"/>
          <ac:spMkLst>
            <pc:docMk/>
            <pc:sldMk cId="3709936325" sldId="262"/>
            <ac:spMk id="3" creationId="{B643CE52-82E8-9B49-B1CE-219BB76E9CEB}"/>
          </ac:spMkLst>
        </pc:spChg>
        <pc:picChg chg="add del mod">
          <ac:chgData name="Ann-Maree Davies" userId="S::annmareed@aie.edu.au::3836279b-9ed8-4be8-9252-42a60a3281ca" providerId="AD" clId="Web-{69FAF664-B684-3F09-C87D-020D0E81F308}" dt="2019-07-29T09:14:17.227" v="397"/>
          <ac:picMkLst>
            <pc:docMk/>
            <pc:sldMk cId="3709936325" sldId="262"/>
            <ac:picMk id="4" creationId="{20BC63F1-252D-4DF8-9612-0414E2E0B6B6}"/>
          </ac:picMkLst>
        </pc:picChg>
        <pc:picChg chg="add mod">
          <ac:chgData name="Ann-Maree Davies" userId="S::annmareed@aie.edu.au::3836279b-9ed8-4be8-9252-42a60a3281ca" providerId="AD" clId="Web-{69FAF664-B684-3F09-C87D-020D0E81F308}" dt="2019-07-29T09:14:27.040" v="399" actId="1076"/>
          <ac:picMkLst>
            <pc:docMk/>
            <pc:sldMk cId="3709936325" sldId="262"/>
            <ac:picMk id="6" creationId="{3F311CDE-EB79-4EB0-8E0E-9B0F0CC8CB95}"/>
          </ac:picMkLst>
        </pc:picChg>
      </pc:sldChg>
    </pc:docChg>
  </pc:docChgLst>
  <pc:docChgLst>
    <pc:chgData name="Ann-Maree Davies" userId="S::annmareed@aie.edu.au::3836279b-9ed8-4be8-9252-42a60a3281ca" providerId="AD" clId="Web-{89898C29-4CA6-6EDC-2EB7-4130F77152A7}"/>
    <pc:docChg chg="addSld modSld">
      <pc:chgData name="Ann-Maree Davies" userId="S::annmareed@aie.edu.au::3836279b-9ed8-4be8-9252-42a60a3281ca" providerId="AD" clId="Web-{89898C29-4CA6-6EDC-2EB7-4130F77152A7}" dt="2019-07-29T07:06:13.415" v="55"/>
      <pc:docMkLst>
        <pc:docMk/>
      </pc:docMkLst>
      <pc:sldChg chg="addSp delSp modSp new">
        <pc:chgData name="Ann-Maree Davies" userId="S::annmareed@aie.edu.au::3836279b-9ed8-4be8-9252-42a60a3281ca" providerId="AD" clId="Web-{89898C29-4CA6-6EDC-2EB7-4130F77152A7}" dt="2019-07-29T07:06:13.415" v="55"/>
        <pc:sldMkLst>
          <pc:docMk/>
          <pc:sldMk cId="2432823659" sldId="260"/>
        </pc:sldMkLst>
        <pc:spChg chg="mod">
          <ac:chgData name="Ann-Maree Davies" userId="S::annmareed@aie.edu.au::3836279b-9ed8-4be8-9252-42a60a3281ca" providerId="AD" clId="Web-{89898C29-4CA6-6EDC-2EB7-4130F77152A7}" dt="2019-07-29T07:04:33.711" v="21" actId="20577"/>
          <ac:spMkLst>
            <pc:docMk/>
            <pc:sldMk cId="2432823659" sldId="260"/>
            <ac:spMk id="2" creationId="{0230EA64-2F18-46F8-98D6-66F2A14A9BA3}"/>
          </ac:spMkLst>
        </pc:spChg>
        <pc:spChg chg="mod">
          <ac:chgData name="Ann-Maree Davies" userId="S::annmareed@aie.edu.au::3836279b-9ed8-4be8-9252-42a60a3281ca" providerId="AD" clId="Web-{89898C29-4CA6-6EDC-2EB7-4130F77152A7}" dt="2019-07-29T07:06:13.415" v="55"/>
          <ac:spMkLst>
            <pc:docMk/>
            <pc:sldMk cId="2432823659" sldId="260"/>
            <ac:spMk id="3" creationId="{29F37937-A5F4-4E8C-B478-AC4A89564B56}"/>
          </ac:spMkLst>
        </pc:spChg>
        <pc:spChg chg="add del mod">
          <ac:chgData name="Ann-Maree Davies" userId="S::annmareed@aie.edu.au::3836279b-9ed8-4be8-9252-42a60a3281ca" providerId="AD" clId="Web-{89898C29-4CA6-6EDC-2EB7-4130F77152A7}" dt="2019-07-29T07:05:40.118" v="53"/>
          <ac:spMkLst>
            <pc:docMk/>
            <pc:sldMk cId="2432823659" sldId="260"/>
            <ac:spMk id="4" creationId="{B590836E-EDFE-4628-8FDA-7E4C6CBC1F0E}"/>
          </ac:spMkLst>
        </pc:spChg>
      </pc:sldChg>
    </pc:docChg>
  </pc:docChgLst>
  <pc:docChgLst>
    <pc:chgData name="Ann-Maree Davies" userId="S::annmareed@aie.edu.au::3836279b-9ed8-4be8-9252-42a60a3281ca" providerId="AD" clId="Web-{212ED9A0-97B9-E9DA-E1BA-B422E0BC69B7}"/>
    <pc:docChg chg="modSld">
      <pc:chgData name="Ann-Maree Davies" userId="S::annmareed@aie.edu.au::3836279b-9ed8-4be8-9252-42a60a3281ca" providerId="AD" clId="Web-{212ED9A0-97B9-E9DA-E1BA-B422E0BC69B7}" dt="2019-08-02T07:17:39.281" v="30" actId="20577"/>
      <pc:docMkLst>
        <pc:docMk/>
      </pc:docMkLst>
      <pc:sldChg chg="delSp">
        <pc:chgData name="Ann-Maree Davies" userId="S::annmareed@aie.edu.au::3836279b-9ed8-4be8-9252-42a60a3281ca" providerId="AD" clId="Web-{212ED9A0-97B9-E9DA-E1BA-B422E0BC69B7}" dt="2019-08-02T06:54:08.625" v="0"/>
        <pc:sldMkLst>
          <pc:docMk/>
          <pc:sldMk cId="3924658610" sldId="256"/>
        </pc:sldMkLst>
        <pc:spChg chg="del">
          <ac:chgData name="Ann-Maree Davies" userId="S::annmareed@aie.edu.au::3836279b-9ed8-4be8-9252-42a60a3281ca" providerId="AD" clId="Web-{212ED9A0-97B9-E9DA-E1BA-B422E0BC69B7}" dt="2019-08-02T06:54:08.625" v="0"/>
          <ac:spMkLst>
            <pc:docMk/>
            <pc:sldMk cId="3924658610" sldId="256"/>
            <ac:spMk id="3" creationId="{654C2FD9-0E2A-40E3-AC96-B1E5FE2BDB93}"/>
          </ac:spMkLst>
        </pc:spChg>
      </pc:sldChg>
      <pc:sldChg chg="modSp">
        <pc:chgData name="Ann-Maree Davies" userId="S::annmareed@aie.edu.au::3836279b-9ed8-4be8-9252-42a60a3281ca" providerId="AD" clId="Web-{212ED9A0-97B9-E9DA-E1BA-B422E0BC69B7}" dt="2019-08-02T07:10:48.073" v="15" actId="20577"/>
        <pc:sldMkLst>
          <pc:docMk/>
          <pc:sldMk cId="2645165139" sldId="257"/>
        </pc:sldMkLst>
        <pc:spChg chg="mod">
          <ac:chgData name="Ann-Maree Davies" userId="S::annmareed@aie.edu.au::3836279b-9ed8-4be8-9252-42a60a3281ca" providerId="AD" clId="Web-{212ED9A0-97B9-E9DA-E1BA-B422E0BC69B7}" dt="2019-08-02T07:10:48.073" v="15" actId="20577"/>
          <ac:spMkLst>
            <pc:docMk/>
            <pc:sldMk cId="2645165139" sldId="257"/>
            <ac:spMk id="3" creationId="{DABD830B-8740-4959-874C-91341A3959DE}"/>
          </ac:spMkLst>
        </pc:spChg>
      </pc:sldChg>
      <pc:sldChg chg="modSp">
        <pc:chgData name="Ann-Maree Davies" userId="S::annmareed@aie.edu.au::3836279b-9ed8-4be8-9252-42a60a3281ca" providerId="AD" clId="Web-{212ED9A0-97B9-E9DA-E1BA-B422E0BC69B7}" dt="2019-08-02T07:17:35.953" v="28" actId="20577"/>
        <pc:sldMkLst>
          <pc:docMk/>
          <pc:sldMk cId="3709936325" sldId="262"/>
        </pc:sldMkLst>
        <pc:spChg chg="mod">
          <ac:chgData name="Ann-Maree Davies" userId="S::annmareed@aie.edu.au::3836279b-9ed8-4be8-9252-42a60a3281ca" providerId="AD" clId="Web-{212ED9A0-97B9-E9DA-E1BA-B422E0BC69B7}" dt="2019-08-02T07:17:35.953" v="28" actId="20577"/>
          <ac:spMkLst>
            <pc:docMk/>
            <pc:sldMk cId="3709936325" sldId="262"/>
            <ac:spMk id="3" creationId="{B643CE52-82E8-9B49-B1CE-219BB76E9C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C08E-BA15-41FC-8869-543071AA4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64C8F-4E82-4BEB-A2C6-2C167510A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6AA8B-2CFF-43CC-B808-949C8CFF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93C53-0F8D-40B6-B265-187CD9AB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C6D4-32C7-472C-871B-DAF7F931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53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390B-A07D-4042-971A-D3D3109F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1341E-86C9-40D9-9219-4A27F88EF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E6A0-97C3-45F1-AD29-CB632FEE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1685-3696-4D5C-9CF1-7CCCAAE3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A4AD-E3D5-4DAD-AE68-AF672654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78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02A64-A234-4743-BE28-D6E2CB9CC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858EE-474D-47A7-A2FD-3C9E60599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50AC-7BA2-4108-B864-E739CF20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B7B78-3B62-48E4-BBAC-B273A978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3D7C6-6A9F-4317-9290-2EECA912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1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F2B0-4ECF-4DEC-A8C6-5DD84201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D788-EE67-46B2-B4A0-E6A84F6FA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C7944-BBF1-4C2F-9CF4-F428D1EF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05DF2-9284-4264-8F02-4F26588B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7E4FB-F7CD-42ED-9489-7BCE995B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059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2975-91CF-4DAB-870E-6C8EEF98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80EC-FDE0-480E-8E9E-60D387C24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A6E3-AD36-47E8-8351-AD5096D4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161D-F9AE-4AEC-8A06-405B469D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479C-9832-4BA5-A391-5417B766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65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A794-DE53-40F9-B87F-A48E2584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9009-6736-4FBB-8330-4497FB6CF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D07F-59B5-4210-AD5C-52F42CF9C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8FB51-E477-4CF3-AFB2-F24FBB84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0E18C-C825-4973-B349-7DACB960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0D84F-304C-434A-ADEC-3AFE96AF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78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0068-8576-4D3B-A262-9BE77989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8599-1A60-481F-8B38-2FCF4A0F7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93BC0-751B-41F1-85C4-ED91D2D31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02278-6148-4BB8-A9FB-201904C20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37CF4-C9A6-44BF-924C-9A2E20D84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C5F7E-477F-41C8-BEBF-CCF91C83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12D34-162B-4E0C-A172-20E819C1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987FD-6033-46C5-9914-E13EAE27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65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94DA-69B6-4DED-A8CF-F27A6025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23F6A-9C1B-41E1-97E0-CAD6BD43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1FAB0-F22A-4127-BEB5-EF1A022E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F1A14-A3B2-45A0-8D0F-0EA33BFE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15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1F894-63FE-4932-871A-5EBF0919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D726B-ED98-4EBA-8C2E-E9BBD95B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1B3-17BD-440D-BB51-102FDDFD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05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D4B3-A6BC-4FCB-A955-EDB165B5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D33B7-BF98-4097-8F20-4B93CB2A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4A5E4-FB9E-4FEE-8D18-4E9C5580C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949DC-7551-4A00-BE66-4AF6D4C6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EE01-3772-42FA-BE1B-F4D15D61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4D2BA-1BFE-4B38-9C47-D8431635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49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E543-E9C8-4A7F-B736-2BAD6E32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F3B3B-69D6-4F64-91A2-ECF5EA056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318D4-323B-4932-810B-896A701BF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149CF-59AB-4886-ACA8-565435D7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32EB-9738-4001-90F3-369C7CF6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D91F2-B9EF-472C-A808-E257BAEC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82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4F5EF-EA9B-4332-B999-47A953FB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F664B-3CB0-4A8F-B42E-E4F4AB485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21E9-5F7B-4253-8EFD-04F1721E8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CC5FD-4FBE-4D9A-9C46-A9CA30F5E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6C617-8012-49EC-8A4A-0839DCFF2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977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488E-9991-4BD1-84A5-5E460C956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68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</a:rPr>
              <a:t>Workshop 1</a:t>
            </a:r>
            <a:br>
              <a:rPr lang="en-US" dirty="0">
                <a:solidFill>
                  <a:srgbClr val="00B0F0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</a:rPr>
              <a:t>CHALLENGE</a:t>
            </a:r>
            <a:endParaRPr lang="en-AU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B4289-FCCF-4BF2-B811-2C9489F52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618" y="2820318"/>
            <a:ext cx="5332764" cy="2999680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2465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830B-8740-4959-874C-91341A395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6873"/>
            <a:ext cx="10515600" cy="35400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Gather different reference images on boats</a:t>
            </a:r>
          </a:p>
          <a:p>
            <a:r>
              <a:rPr lang="en-US" dirty="0"/>
              <a:t>Choose one of the boats from your reference images</a:t>
            </a:r>
          </a:p>
          <a:p>
            <a:r>
              <a:rPr lang="en-US" dirty="0"/>
              <a:t>Model the boat as best as you can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113AA6-7F88-4882-9049-F0C98317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Task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516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DB8E-35E0-1C41-910E-C4D84777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3CE52-82E8-9B49-B1CE-219BB76E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9911"/>
            <a:ext cx="5882089" cy="4167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Search the internet for multiple different types of boats. They can be modern, fantasy, sci-fi – its up to you.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If you’re finding it hard to find good reference images, try searching Art Station </a:t>
            </a:r>
            <a:r>
              <a:rPr lang="en-US" sz="2400" dirty="0">
                <a:solidFill>
                  <a:srgbClr val="00B0F0"/>
                </a:solidFill>
                <a:cs typeface="Calibri" panose="020F0502020204030204"/>
              </a:rPr>
              <a:t>https://www.artstation.com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5C8AD-D26B-4EAB-9452-6E6857B6D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80" y="2009911"/>
            <a:ext cx="4652619" cy="3388792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8247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EA64-2F18-46F8-98D6-66F2A14A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7937-A5F4-4E8C-B478-AC4A89564B5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rgbClr val="7030A0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Add your reference images here: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2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6A5C-BC41-4A65-AC89-B169EC74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ABDEC-C6F3-4F63-B566-1A2DA132C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141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Once you’ve chosen a boat to model, start to model it inside of Blender. Remember to paste a screenshot of the boat on the next slide of the </a:t>
            </a:r>
            <a:r>
              <a:rPr lang="en-US" dirty="0" err="1">
                <a:cs typeface="Calibri" panose="020F0502020204030204"/>
              </a:rPr>
              <a:t>powerpoint</a:t>
            </a:r>
            <a:r>
              <a:rPr lang="en-US" dirty="0">
                <a:cs typeface="Calibri" panose="020F0502020204030204"/>
              </a:rPr>
              <a:t>. </a:t>
            </a:r>
          </a:p>
          <a:p>
            <a:r>
              <a:rPr lang="en-US" dirty="0">
                <a:cs typeface="Calibri" panose="020F0502020204030204"/>
              </a:rPr>
              <a:t>You can print your screen or use Windows Snipping Tool. </a:t>
            </a:r>
          </a:p>
          <a:p>
            <a:r>
              <a:rPr lang="en-US" dirty="0">
                <a:cs typeface="Calibri" panose="020F0502020204030204"/>
              </a:rPr>
              <a:t>Remember to </a:t>
            </a:r>
            <a:r>
              <a:rPr lang="en-US" b="1" dirty="0">
                <a:solidFill>
                  <a:srgbClr val="00B050"/>
                </a:solidFill>
                <a:cs typeface="Calibri" panose="020F0502020204030204"/>
              </a:rPr>
              <a:t>SAVE</a:t>
            </a:r>
            <a:r>
              <a:rPr lang="en-US" dirty="0">
                <a:cs typeface="Calibri" panose="020F0502020204030204"/>
              </a:rPr>
              <a:t> your work. We’ll be using the boat more later.</a:t>
            </a:r>
          </a:p>
          <a:p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0A949-54AF-4C8C-A739-2E86B8808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14" y="1690688"/>
            <a:ext cx="4964935" cy="3723701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15760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6A5C-BC41-4A65-AC89-B169EC74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Final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ABDEC-C6F3-4F63-B566-1A2DA132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Paste a screenshot of your boat here</a:t>
            </a:r>
          </a:p>
        </p:txBody>
      </p:sp>
    </p:spTree>
    <p:extLst>
      <p:ext uri="{BB962C8B-B14F-4D97-AF65-F5344CB8AC3E}">
        <p14:creationId xmlns:p14="http://schemas.microsoft.com/office/powerpoint/2010/main" val="307992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F2F2F2"/>
      </a:dk2>
      <a:lt2>
        <a:srgbClr val="F2F2F2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38933</TotalTime>
  <Words>151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Workshop 1 CHALLENGE</vt:lpstr>
      <vt:lpstr>Bonus Task</vt:lpstr>
      <vt:lpstr>Reference Images</vt:lpstr>
      <vt:lpstr>Reference Images</vt:lpstr>
      <vt:lpstr>Modelling</vt:lpstr>
      <vt:lpstr>Final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VETiS Orientation</dc:title>
  <dc:subject/>
  <dc:creator>Sam Nicholas</dc:creator>
  <cp:keywords/>
  <dc:description/>
  <cp:lastModifiedBy>Sam McAdam</cp:lastModifiedBy>
  <cp:revision>157</cp:revision>
  <dcterms:created xsi:type="dcterms:W3CDTF">2017-12-14T06:03:55Z</dcterms:created>
  <dcterms:modified xsi:type="dcterms:W3CDTF">2022-11-07T23:42:22Z</dcterms:modified>
  <cp:category/>
</cp:coreProperties>
</file>