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58D"/>
    <a:srgbClr val="FFE5E5"/>
    <a:srgbClr val="FFE7E7"/>
    <a:srgbClr val="FFEFEF"/>
    <a:srgbClr val="FF9999"/>
    <a:srgbClr val="87C2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687AB-7BFA-5A4D-B9BA-4B527A9A7F70}" v="4" dt="2019-07-08T11:57:04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C08E-BA15-41FC-8869-543071AA4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64C8F-4E82-4BEB-A2C6-2C167510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6AA8B-2CFF-43CC-B808-949C8CFF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93C53-0F8D-40B6-B265-187CD9AB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C6D4-32C7-472C-871B-DAF7F931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3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390B-A07D-4042-971A-D3D3109F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1341E-86C9-40D9-9219-4A27F88EF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6A0-97C3-45F1-AD29-CB632FEE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1685-3696-4D5C-9CF1-7CCCAAE3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EA4AD-E3D5-4DAD-AE68-AF672654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8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02A64-A234-4743-BE28-D6E2CB9CC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58EE-474D-47A7-A2FD-3C9E6059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50AC-7BA2-4108-B864-E739CF20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B7B78-3B62-48E4-BBAC-B273A978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3D7C6-6A9F-4317-9290-2EECA912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618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F2B0-4ECF-4DEC-A8C6-5DD84201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D788-EE67-46B2-B4A0-E6A84F6F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C7944-BBF1-4C2F-9CF4-F428D1EF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05DF2-9284-4264-8F02-4F26588B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7E4FB-F7CD-42ED-9489-7BCE995B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059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2975-91CF-4DAB-870E-6C8EEF98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C80EC-FDE0-480E-8E9E-60D387C24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A6E3-AD36-47E8-8351-AD5096D4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161D-F9AE-4AEC-8A06-405B469D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479C-9832-4BA5-A391-5417B766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656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794-DE53-40F9-B87F-A48E25847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009-6736-4FBB-8330-4497FB6CF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9D07F-59B5-4210-AD5C-52F42CF9C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FB51-E477-4CF3-AFB2-F24FBB84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0E18C-C825-4973-B349-7DACB960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D84F-304C-434A-ADEC-3AFE96AF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78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0068-8576-4D3B-A262-9BE77989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599-1A60-481F-8B38-2FCF4A0F7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3BC0-751B-41F1-85C4-ED91D2D3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02278-6148-4BB8-A9FB-201904C20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7CF4-C9A6-44BF-924C-9A2E20D84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7C5F7E-477F-41C8-BEBF-CCF91C83B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12D34-162B-4E0C-A172-20E819C1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7987FD-6033-46C5-9914-E13EAE27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6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94DA-69B6-4DED-A8CF-F27A602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23F6A-9C1B-41E1-97E0-CAD6BD43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1FAB0-F22A-4127-BEB5-EF1A022E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F1A14-A3B2-45A0-8D0F-0EA33BFE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15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91F894-63FE-4932-871A-5EBF0919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726B-ED98-4EBA-8C2E-E9BBD95B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1B3-17BD-440D-BB51-102FDDFD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057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D4B3-A6BC-4FCB-A955-EDB165B5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33B7-BF98-4097-8F20-4B93CB2A8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4A5E4-FB9E-4FEE-8D18-4E9C5580C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949DC-7551-4A00-BE66-4AF6D4C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AEE01-3772-42FA-BE1B-F4D15D61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2BA-1BFE-4B38-9C47-D8431635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49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E543-E9C8-4A7F-B736-2BAD6E32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2F3B3B-69D6-4F64-91A2-ECF5EA056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18D4-323B-4932-810B-896A701BF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149CF-59AB-4886-ACA8-565435D7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32EB-9738-4001-90F3-369C7CF6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91F2-B9EF-472C-A808-E257BAEC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8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E4F5EF-EA9B-4332-B999-47A953FB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F664B-3CB0-4A8F-B42E-E4F4AB485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21E9-5F7B-4253-8EFD-04F1721E8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17EDA-AE39-4C9F-98EB-F6F55A780CBE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CC5FD-4FBE-4D9A-9C46-A9CA30F5E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C617-8012-49EC-8A4A-0839DCFF2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D0E5-F7E8-4DA2-B5D0-EB0AFF0B77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7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488E-9991-4BD1-84A5-5E460C95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8688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  <a:latin typeface="Arial Black"/>
              </a:rPr>
              <a:t>Workshop 2</a:t>
            </a:r>
            <a:br>
              <a:rPr lang="en-US" dirty="0">
                <a:solidFill>
                  <a:srgbClr val="00B0F0"/>
                </a:solidFill>
                <a:latin typeface="Arial Black"/>
              </a:rPr>
            </a:br>
            <a:r>
              <a:rPr lang="en-US" dirty="0">
                <a:solidFill>
                  <a:srgbClr val="00B0F0"/>
                </a:solidFill>
                <a:latin typeface="Arial Black"/>
              </a:rPr>
              <a:t>CHALLENGE</a:t>
            </a:r>
            <a:endParaRPr lang="en-AU" dirty="0">
              <a:solidFill>
                <a:srgbClr val="00B0F0"/>
              </a:solidFill>
              <a:latin typeface="Arial Blac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ED58F-15FB-4EDE-B52B-A668CE347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285" y="2535637"/>
            <a:ext cx="6171429" cy="3200000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924658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830B-8740-4959-874C-91341A395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73"/>
            <a:ext cx="10515600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Using the same character model/s, in a new Blender scene animate the character performing a different action. </a:t>
            </a:r>
          </a:p>
          <a:p>
            <a:r>
              <a:rPr lang="en-US" dirty="0">
                <a:cs typeface="Calibri" panose="020F0502020204030204"/>
              </a:rPr>
              <a:t>Try and use as many of the 12 principles of animation as you can. If you’re not sure what these are, check the Introduction to Animation content.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113AA6-7F88-4882-9049-F0C983179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Task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E104C-0656-4B7A-8FB0-058F64D36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9600" y="4846864"/>
            <a:ext cx="3352800" cy="952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51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B8E-35E0-1C41-910E-C4D8477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CE52-82E8-9B49-B1CE-219BB76E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794"/>
            <a:ext cx="10515600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Pick one of the following…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If you modeled the boat in the previous challenge, animate the character fishing off of the boat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Animate two characters playing an intense game of rock/paper/ scissors. This can be a looping animation.</a:t>
            </a:r>
          </a:p>
          <a:p>
            <a:pPr marL="514350" indent="-514350">
              <a:buAutoNum type="arabicPeriod"/>
            </a:pPr>
            <a:r>
              <a:rPr lang="en-US" dirty="0">
                <a:cs typeface="Calibri" panose="020F0502020204030204"/>
              </a:rPr>
              <a:t>Animate a character dancing. The character can move around or be stationary. </a:t>
            </a:r>
          </a:p>
          <a:p>
            <a:pPr marL="514350" indent="-514350">
              <a:buAutoNum type="arabicPeriod"/>
            </a:pPr>
            <a:endParaRPr lang="en-US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7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DB8E-35E0-1C41-910E-C4D84777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 Challenges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CE52-82E8-9B49-B1CE-219BB76E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1794"/>
            <a:ext cx="6355814" cy="35400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Please make sure you </a:t>
            </a:r>
            <a:r>
              <a:rPr lang="en-US" b="1" dirty="0">
                <a:solidFill>
                  <a:srgbClr val="00B050"/>
                </a:solidFill>
                <a:cs typeface="Calibri" panose="020F0502020204030204"/>
              </a:rPr>
              <a:t>SAVE</a:t>
            </a:r>
            <a:r>
              <a:rPr lang="en-US" dirty="0">
                <a:cs typeface="Calibri" panose="020F0502020204030204"/>
              </a:rPr>
              <a:t> your work. The next challenge </a:t>
            </a:r>
            <a:r>
              <a:rPr lang="en-US" dirty="0" err="1">
                <a:cs typeface="Calibri" panose="020F0502020204030204"/>
              </a:rPr>
              <a:t>powerpoint</a:t>
            </a:r>
            <a:r>
              <a:rPr lang="en-US" dirty="0">
                <a:cs typeface="Calibri" panose="020F0502020204030204"/>
              </a:rPr>
              <a:t> will be using the progress you’ve made here. </a:t>
            </a: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027B2-0C8F-467A-82B1-B9B7B2E30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942" y="2335746"/>
            <a:ext cx="2732183" cy="273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2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2F2F2"/>
      </a:dk2>
      <a:lt2>
        <a:srgbClr val="F2F2F2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38931</TotalTime>
  <Words>143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Workshop 2 CHALLENGE</vt:lpstr>
      <vt:lpstr>Bonus Task</vt:lpstr>
      <vt:lpstr>Animation Challenges</vt:lpstr>
      <vt:lpstr>Animation Challenges - Continued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VETiS Orientation</dc:title>
  <dc:subject/>
  <dc:creator>Sam Nicholas</dc:creator>
  <cp:keywords/>
  <dc:description/>
  <cp:lastModifiedBy>Sam McAdam</cp:lastModifiedBy>
  <cp:revision>188</cp:revision>
  <dcterms:created xsi:type="dcterms:W3CDTF">2017-12-14T06:03:55Z</dcterms:created>
  <dcterms:modified xsi:type="dcterms:W3CDTF">2022-11-08T00:07:42Z</dcterms:modified>
  <cp:category/>
</cp:coreProperties>
</file>