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58D"/>
    <a:srgbClr val="FFE5E5"/>
    <a:srgbClr val="FFE7E7"/>
    <a:srgbClr val="FFEFEF"/>
    <a:srgbClr val="FF9999"/>
    <a:srgbClr val="87C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87AB-7BFA-5A4D-B9BA-4B527A9A7F70}" v="4" dt="2019-07-08T11:57:0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C08E-BA15-41FC-8869-543071AA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64C8F-4E82-4BEB-A2C6-2C16751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AA8B-2CFF-43CC-B808-949C8CFF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3C53-0F8D-40B6-B265-187CD9A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C6D4-32C7-472C-871B-DAF7F931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90B-A07D-4042-971A-D3D3109F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341E-86C9-40D9-9219-4A27F88E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6A0-97C3-45F1-AD29-CB632FE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1685-3696-4D5C-9CF1-7CCCAAE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A4AD-E3D5-4DAD-AE68-AF672654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2A64-A234-4743-BE28-D6E2CB9C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58EE-474D-47A7-A2FD-3C9E6059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50AC-7BA2-4108-B864-E739CF2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7B78-3B62-48E4-BBAC-B273A97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D7C6-6A9F-4317-9290-2EECA912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1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2B0-4ECF-4DEC-A8C6-5DD84201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D788-EE67-46B2-B4A0-E6A84F6F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7944-BBF1-4C2F-9CF4-F428D1EF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5DF2-9284-4264-8F02-4F26588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E4FB-F7CD-42ED-9489-7BCE995B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975-91CF-4DAB-870E-6C8EEF9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80EC-FDE0-480E-8E9E-60D387C2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A6E3-AD36-47E8-8351-AD5096D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161D-F9AE-4AEC-8A06-405B469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479C-9832-4BA5-A391-5417B766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794-DE53-40F9-B87F-A48E258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009-6736-4FBB-8330-4497FB6C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D07F-59B5-4210-AD5C-52F42CF9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FB51-E477-4CF3-AFB2-F24FBB84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E18C-C825-4973-B349-7DACB96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D84F-304C-434A-ADEC-3AFE96A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0068-8576-4D3B-A262-9BE7798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8599-1A60-481F-8B38-2FCF4A0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3BC0-751B-41F1-85C4-ED91D2D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2278-6148-4BB8-A9FB-201904C20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37CF4-C9A6-44BF-924C-9A2E20D84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C5F7E-477F-41C8-BEBF-CCF91C83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2D34-162B-4E0C-A172-20E819C1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87FD-6033-46C5-9914-E13EAE2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94DA-69B6-4DED-A8CF-F27A6025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23F6A-9C1B-41E1-97E0-CAD6BD43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FAB0-F22A-4127-BEB5-EF1A022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1A14-A3B2-45A0-8D0F-0EA33BFE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F894-63FE-4932-871A-5EBF091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726B-ED98-4EBA-8C2E-E9BBD95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1B3-17BD-440D-BB51-102FDDF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4B3-A6BC-4FCB-A955-EDB165B5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33B7-BF98-4097-8F20-4B93CB2A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A5E4-FB9E-4FEE-8D18-4E9C5580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49DC-7551-4A00-BE66-4AF6D4C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EE01-3772-42FA-BE1B-F4D15D61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2BA-1BFE-4B38-9C47-D843163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4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E543-E9C8-4A7F-B736-2BAD6E3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3B3B-69D6-4F64-91A2-ECF5EA05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18D4-323B-4932-810B-896A701B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49CF-59AB-4886-ACA8-565435D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32EB-9738-4001-90F3-369C7CF6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91F2-B9EF-472C-A808-E257BAE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8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F5EF-EA9B-4332-B999-47A953F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664B-3CB0-4A8F-B42E-E4F4AB48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21E9-5F7B-4253-8EFD-04F1721E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C5FD-4FBE-4D9A-9C46-A9CA30F5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C617-8012-49EC-8A4A-0839DCFF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7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488E-9991-4BD1-84A5-5E460C95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6884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  <a:latin typeface="Arial Black"/>
              </a:rPr>
              <a:t>Workshop 2</a:t>
            </a:r>
            <a:endParaRPr lang="en-AU">
              <a:solidFill>
                <a:srgbClr val="00B0F0"/>
              </a:solidFill>
              <a:latin typeface="Arial Black"/>
            </a:endParaRPr>
          </a:p>
        </p:txBody>
      </p:sp>
      <p:pic>
        <p:nvPicPr>
          <p:cNvPr id="4" name="Picture 5" descr="A picture containing indoor, floor, person, wall&#10;&#10;Description generated with high confidence">
            <a:extLst>
              <a:ext uri="{FF2B5EF4-FFF2-40B4-BE49-F238E27FC236}">
                <a16:creationId xmlns:a16="http://schemas.microsoft.com/office/drawing/2014/main" id="{2FFF09A0-4CB0-45F7-8DF0-C69179B1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43" y="2864854"/>
            <a:ext cx="4995582" cy="21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30B-8740-4959-874C-91341A39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73"/>
            <a:ext cx="10515600" cy="35400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one of the assets created in Workshop 1, choose an activity in a playground and animate the character/s supplied to use the asset i.e. swings, see-saw, roundabout </a:t>
            </a:r>
            <a:r>
              <a:rPr lang="en-US" err="1"/>
              <a:t>etc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You may want to start by having a character sitting on the swing and another character pushing the swing</a:t>
            </a:r>
          </a:p>
          <a:p>
            <a:r>
              <a:rPr lang="en-US">
                <a:cs typeface="Calibri" panose="020F0502020204030204"/>
              </a:rPr>
              <a:t>Remember the final animation will include all playground equipment created, being used by the characters as chosen by the student.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113AA6-7F88-4882-9049-F0C98317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1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EABA-D01B-421D-8556-7545B3E0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Environment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463F-6D27-44D0-9CD9-A70B3D63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Up until now you have created individual assets as separate scenes in Blender</a:t>
            </a:r>
          </a:p>
          <a:p>
            <a:r>
              <a:rPr lang="en-US" dirty="0">
                <a:cs typeface="Calibri"/>
              </a:rPr>
              <a:t>Its time to start thinking about how your Playground will look as a completed environment with all the animated equipment which you will be importing into your final environment</a:t>
            </a:r>
          </a:p>
          <a:p>
            <a:pPr lvl="1"/>
            <a:r>
              <a:rPr lang="en-US" dirty="0">
                <a:cs typeface="Calibri"/>
              </a:rPr>
              <a:t>Will it be a school type playground or a woodland adventure style playground?</a:t>
            </a:r>
          </a:p>
        </p:txBody>
      </p:sp>
    </p:spTree>
    <p:extLst>
      <p:ext uri="{BB962C8B-B14F-4D97-AF65-F5344CB8AC3E}">
        <p14:creationId xmlns:p14="http://schemas.microsoft.com/office/powerpoint/2010/main" val="5981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DB8E-35E0-1C41-910E-C4D8477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CE52-82E8-9B49-B1CE-219BB76E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73"/>
            <a:ext cx="10515600" cy="35400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Build up your asset library to ensure you have a nice looking playground!</a:t>
            </a:r>
          </a:p>
          <a:p>
            <a:endParaRPr lang="en-US" dirty="0"/>
          </a:p>
        </p:txBody>
      </p:sp>
      <p:pic>
        <p:nvPicPr>
          <p:cNvPr id="6" name="Picture 6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0E92029-4D3D-43C5-9377-5543C64E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73" y="3537377"/>
            <a:ext cx="4151453" cy="25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2F2F2"/>
      </a:dk2>
      <a:lt2>
        <a:srgbClr val="F2F2F2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38889</TotalTime>
  <Words>153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Workshop 2</vt:lpstr>
      <vt:lpstr>Project</vt:lpstr>
      <vt:lpstr>Environment</vt:lpstr>
      <vt:lpstr>Animations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VETiS Orientation</dc:title>
  <dc:subject/>
  <dc:creator>Sam Nicholas</dc:creator>
  <cp:keywords/>
  <dc:description/>
  <cp:lastModifiedBy>Sam McAdam</cp:lastModifiedBy>
  <cp:revision>174</cp:revision>
  <dcterms:created xsi:type="dcterms:W3CDTF">2017-12-14T06:03:55Z</dcterms:created>
  <dcterms:modified xsi:type="dcterms:W3CDTF">2022-11-08T00:00:41Z</dcterms:modified>
  <cp:category/>
</cp:coreProperties>
</file>