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1" r:id="rId4"/>
    <p:sldId id="262"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0C58D"/>
    <a:srgbClr val="FFE5E5"/>
    <a:srgbClr val="FFE7E7"/>
    <a:srgbClr val="FFEFEF"/>
    <a:srgbClr val="FF9999"/>
    <a:srgbClr val="87C2D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522" autoAdjust="0"/>
    <p:restoredTop sz="94660"/>
  </p:normalViewPr>
  <p:slideViewPr>
    <p:cSldViewPr snapToGrid="0">
      <p:cViewPr varScale="1">
        <p:scale>
          <a:sx n="103" d="100"/>
          <a:sy n="103" d="100"/>
        </p:scale>
        <p:origin x="132" y="3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0C08E-BA15-41FC-8869-543071AA40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E8664C8F-4E82-4BEB-A2C6-2C167510A2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D4B6AA8B-2CFF-43CC-B808-949C8CFF74DD}"/>
              </a:ext>
            </a:extLst>
          </p:cNvPr>
          <p:cNvSpPr>
            <a:spLocks noGrp="1"/>
          </p:cNvSpPr>
          <p:nvPr>
            <p:ph type="dt" sz="half" idx="10"/>
          </p:nvPr>
        </p:nvSpPr>
        <p:spPr/>
        <p:txBody>
          <a:bodyPr/>
          <a:lstStyle/>
          <a:p>
            <a:fld id="{CC317EDA-AE39-4C9F-98EB-F6F55A780CBE}" type="datetimeFigureOut">
              <a:rPr lang="en-AU" smtClean="0"/>
              <a:t>8/11/2022</a:t>
            </a:fld>
            <a:endParaRPr lang="en-AU"/>
          </a:p>
        </p:txBody>
      </p:sp>
      <p:sp>
        <p:nvSpPr>
          <p:cNvPr id="5" name="Footer Placeholder 4">
            <a:extLst>
              <a:ext uri="{FF2B5EF4-FFF2-40B4-BE49-F238E27FC236}">
                <a16:creationId xmlns:a16="http://schemas.microsoft.com/office/drawing/2014/main" id="{5C393C53-0F8D-40B6-B265-187CD9AB8B4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1CCC6D4-32C7-472C-871B-DAF7F9312CEA}"/>
              </a:ext>
            </a:extLst>
          </p:cNvPr>
          <p:cNvSpPr>
            <a:spLocks noGrp="1"/>
          </p:cNvSpPr>
          <p:nvPr>
            <p:ph type="sldNum" sz="quarter" idx="12"/>
          </p:nvPr>
        </p:nvSpPr>
        <p:spPr/>
        <p:txBody>
          <a:bodyPr/>
          <a:lstStyle/>
          <a:p>
            <a:fld id="{17FDD0E5-F7E8-4DA2-B5D0-EB0AFF0B7768}" type="slidenum">
              <a:rPr lang="en-AU" smtClean="0"/>
              <a:t>‹#›</a:t>
            </a:fld>
            <a:endParaRPr lang="en-AU"/>
          </a:p>
        </p:txBody>
      </p:sp>
    </p:spTree>
    <p:extLst>
      <p:ext uri="{BB962C8B-B14F-4D97-AF65-F5344CB8AC3E}">
        <p14:creationId xmlns:p14="http://schemas.microsoft.com/office/powerpoint/2010/main" val="8475302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9390B-A07D-4042-971A-D3D3109F16FC}"/>
              </a:ext>
            </a:extLst>
          </p:cNvPr>
          <p:cNvSpPr>
            <a:spLocks noGrp="1"/>
          </p:cNvSpPr>
          <p:nvPr>
            <p:ph type="title"/>
          </p:nvPr>
        </p:nvSpPr>
        <p:spPr/>
        <p:txBody>
          <a:bodyPr/>
          <a:lstStyle>
            <a:lvl1pPr>
              <a:defRPr>
                <a:solidFill>
                  <a:srgbClr val="00B0F0"/>
                </a:solidFill>
              </a:defRPr>
            </a:lvl1p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5091341E-86C9-40D9-9219-4A27F88EF7C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7410E6A0-97C3-45F1-AD29-CB632FEEC568}"/>
              </a:ext>
            </a:extLst>
          </p:cNvPr>
          <p:cNvSpPr>
            <a:spLocks noGrp="1"/>
          </p:cNvSpPr>
          <p:nvPr>
            <p:ph type="dt" sz="half" idx="10"/>
          </p:nvPr>
        </p:nvSpPr>
        <p:spPr/>
        <p:txBody>
          <a:bodyPr/>
          <a:lstStyle/>
          <a:p>
            <a:fld id="{CC317EDA-AE39-4C9F-98EB-F6F55A780CBE}" type="datetimeFigureOut">
              <a:rPr lang="en-AU" smtClean="0"/>
              <a:t>8/11/2022</a:t>
            </a:fld>
            <a:endParaRPr lang="en-AU"/>
          </a:p>
        </p:txBody>
      </p:sp>
      <p:sp>
        <p:nvSpPr>
          <p:cNvPr id="5" name="Footer Placeholder 4">
            <a:extLst>
              <a:ext uri="{FF2B5EF4-FFF2-40B4-BE49-F238E27FC236}">
                <a16:creationId xmlns:a16="http://schemas.microsoft.com/office/drawing/2014/main" id="{4CD61685-3696-4D5C-9CF1-7CCCAAE3887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57EA4AD-E3D5-4DAD-AE68-AF672654E58B}"/>
              </a:ext>
            </a:extLst>
          </p:cNvPr>
          <p:cNvSpPr>
            <a:spLocks noGrp="1"/>
          </p:cNvSpPr>
          <p:nvPr>
            <p:ph type="sldNum" sz="quarter" idx="12"/>
          </p:nvPr>
        </p:nvSpPr>
        <p:spPr/>
        <p:txBody>
          <a:bodyPr/>
          <a:lstStyle/>
          <a:p>
            <a:fld id="{17FDD0E5-F7E8-4DA2-B5D0-EB0AFF0B7768}" type="slidenum">
              <a:rPr lang="en-AU" smtClean="0"/>
              <a:t>‹#›</a:t>
            </a:fld>
            <a:endParaRPr lang="en-AU"/>
          </a:p>
        </p:txBody>
      </p:sp>
    </p:spTree>
    <p:extLst>
      <p:ext uri="{BB962C8B-B14F-4D97-AF65-F5344CB8AC3E}">
        <p14:creationId xmlns:p14="http://schemas.microsoft.com/office/powerpoint/2010/main" val="2139783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102A64-A234-4743-BE28-D6E2CB9CC3C2}"/>
              </a:ext>
            </a:extLst>
          </p:cNvPr>
          <p:cNvSpPr>
            <a:spLocks noGrp="1"/>
          </p:cNvSpPr>
          <p:nvPr>
            <p:ph type="title" orient="vert"/>
          </p:nvPr>
        </p:nvSpPr>
        <p:spPr>
          <a:xfrm>
            <a:off x="8724900" y="365125"/>
            <a:ext cx="2628900" cy="5811838"/>
          </a:xfrm>
        </p:spPr>
        <p:txBody>
          <a:bodyPr vert="eaVert"/>
          <a:lstStyle>
            <a:lvl1pPr>
              <a:defRPr>
                <a:solidFill>
                  <a:srgbClr val="00B0F0"/>
                </a:solidFill>
              </a:defRPr>
            </a:lvl1pPr>
          </a:lstStyle>
          <a:p>
            <a:r>
              <a:rPr lang="en-US" dirty="0"/>
              <a:t>Click to edit Master title style</a:t>
            </a:r>
            <a:endParaRPr lang="en-AU" dirty="0"/>
          </a:p>
        </p:txBody>
      </p:sp>
      <p:sp>
        <p:nvSpPr>
          <p:cNvPr id="3" name="Vertical Text Placeholder 2">
            <a:extLst>
              <a:ext uri="{FF2B5EF4-FFF2-40B4-BE49-F238E27FC236}">
                <a16:creationId xmlns:a16="http://schemas.microsoft.com/office/drawing/2014/main" id="{A86858EE-474D-47A7-A2FD-3C9E60599D9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BD5E50AC-7BA2-4108-B864-E739CF2050D6}"/>
              </a:ext>
            </a:extLst>
          </p:cNvPr>
          <p:cNvSpPr>
            <a:spLocks noGrp="1"/>
          </p:cNvSpPr>
          <p:nvPr>
            <p:ph type="dt" sz="half" idx="10"/>
          </p:nvPr>
        </p:nvSpPr>
        <p:spPr/>
        <p:txBody>
          <a:bodyPr/>
          <a:lstStyle/>
          <a:p>
            <a:fld id="{CC317EDA-AE39-4C9F-98EB-F6F55A780CBE}" type="datetimeFigureOut">
              <a:rPr lang="en-AU" smtClean="0"/>
              <a:t>8/11/2022</a:t>
            </a:fld>
            <a:endParaRPr lang="en-AU"/>
          </a:p>
        </p:txBody>
      </p:sp>
      <p:sp>
        <p:nvSpPr>
          <p:cNvPr id="5" name="Footer Placeholder 4">
            <a:extLst>
              <a:ext uri="{FF2B5EF4-FFF2-40B4-BE49-F238E27FC236}">
                <a16:creationId xmlns:a16="http://schemas.microsoft.com/office/drawing/2014/main" id="{2F4B7B78-3B62-48E4-BBAC-B273A978042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A13D7C6-6A9F-4317-9290-2EECA9129E0F}"/>
              </a:ext>
            </a:extLst>
          </p:cNvPr>
          <p:cNvSpPr>
            <a:spLocks noGrp="1"/>
          </p:cNvSpPr>
          <p:nvPr>
            <p:ph type="sldNum" sz="quarter" idx="12"/>
          </p:nvPr>
        </p:nvSpPr>
        <p:spPr/>
        <p:txBody>
          <a:bodyPr/>
          <a:lstStyle/>
          <a:p>
            <a:fld id="{17FDD0E5-F7E8-4DA2-B5D0-EB0AFF0B7768}" type="slidenum">
              <a:rPr lang="en-AU" smtClean="0"/>
              <a:t>‹#›</a:t>
            </a:fld>
            <a:endParaRPr lang="en-AU"/>
          </a:p>
        </p:txBody>
      </p:sp>
    </p:spTree>
    <p:extLst>
      <p:ext uri="{BB962C8B-B14F-4D97-AF65-F5344CB8AC3E}">
        <p14:creationId xmlns:p14="http://schemas.microsoft.com/office/powerpoint/2010/main" val="4176185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BF2B0-4ECF-4DEC-A8C6-5DD84201D0C4}"/>
              </a:ext>
            </a:extLst>
          </p:cNvPr>
          <p:cNvSpPr>
            <a:spLocks noGrp="1"/>
          </p:cNvSpPr>
          <p:nvPr>
            <p:ph type="title"/>
          </p:nvPr>
        </p:nvSpPr>
        <p:spPr/>
        <p:txBody>
          <a:bodyPr/>
          <a:lstStyle>
            <a:lvl1pPr>
              <a:defRPr>
                <a:solidFill>
                  <a:srgbClr val="00B0F0"/>
                </a:solidFill>
              </a:defRPr>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E483D788-EE67-46B2-B4A0-E6A84F6FABE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69C7944-BBF1-4C2F-9CF4-F428D1EF6199}"/>
              </a:ext>
            </a:extLst>
          </p:cNvPr>
          <p:cNvSpPr>
            <a:spLocks noGrp="1"/>
          </p:cNvSpPr>
          <p:nvPr>
            <p:ph type="dt" sz="half" idx="10"/>
          </p:nvPr>
        </p:nvSpPr>
        <p:spPr/>
        <p:txBody>
          <a:bodyPr/>
          <a:lstStyle/>
          <a:p>
            <a:fld id="{CC317EDA-AE39-4C9F-98EB-F6F55A780CBE}" type="datetimeFigureOut">
              <a:rPr lang="en-AU" smtClean="0"/>
              <a:t>8/11/2022</a:t>
            </a:fld>
            <a:endParaRPr lang="en-AU"/>
          </a:p>
        </p:txBody>
      </p:sp>
      <p:sp>
        <p:nvSpPr>
          <p:cNvPr id="5" name="Footer Placeholder 4">
            <a:extLst>
              <a:ext uri="{FF2B5EF4-FFF2-40B4-BE49-F238E27FC236}">
                <a16:creationId xmlns:a16="http://schemas.microsoft.com/office/drawing/2014/main" id="{FB905DF2-9284-4264-8F02-4F26588B393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9F7E4FB-F7CD-42ED-9489-7BCE995B1D97}"/>
              </a:ext>
            </a:extLst>
          </p:cNvPr>
          <p:cNvSpPr>
            <a:spLocks noGrp="1"/>
          </p:cNvSpPr>
          <p:nvPr>
            <p:ph type="sldNum" sz="quarter" idx="12"/>
          </p:nvPr>
        </p:nvSpPr>
        <p:spPr/>
        <p:txBody>
          <a:bodyPr/>
          <a:lstStyle/>
          <a:p>
            <a:fld id="{17FDD0E5-F7E8-4DA2-B5D0-EB0AFF0B7768}" type="slidenum">
              <a:rPr lang="en-AU" smtClean="0"/>
              <a:t>‹#›</a:t>
            </a:fld>
            <a:endParaRPr lang="en-AU"/>
          </a:p>
        </p:txBody>
      </p:sp>
    </p:spTree>
    <p:extLst>
      <p:ext uri="{BB962C8B-B14F-4D97-AF65-F5344CB8AC3E}">
        <p14:creationId xmlns:p14="http://schemas.microsoft.com/office/powerpoint/2010/main" val="3270594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72975-91CF-4DAB-870E-6C8EEF9877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B22C80EC-FDE0-480E-8E9E-60D387C243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19CA6E3-AD36-47E8-8351-AD5096D42F26}"/>
              </a:ext>
            </a:extLst>
          </p:cNvPr>
          <p:cNvSpPr>
            <a:spLocks noGrp="1"/>
          </p:cNvSpPr>
          <p:nvPr>
            <p:ph type="dt" sz="half" idx="10"/>
          </p:nvPr>
        </p:nvSpPr>
        <p:spPr/>
        <p:txBody>
          <a:bodyPr/>
          <a:lstStyle/>
          <a:p>
            <a:fld id="{CC317EDA-AE39-4C9F-98EB-F6F55A780CBE}" type="datetimeFigureOut">
              <a:rPr lang="en-AU" smtClean="0"/>
              <a:t>8/11/2022</a:t>
            </a:fld>
            <a:endParaRPr lang="en-AU"/>
          </a:p>
        </p:txBody>
      </p:sp>
      <p:sp>
        <p:nvSpPr>
          <p:cNvPr id="5" name="Footer Placeholder 4">
            <a:extLst>
              <a:ext uri="{FF2B5EF4-FFF2-40B4-BE49-F238E27FC236}">
                <a16:creationId xmlns:a16="http://schemas.microsoft.com/office/drawing/2014/main" id="{6888161D-F9AE-4AEC-8A06-405B469D90C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D9D479C-9832-4BA5-A391-5417B76659A0}"/>
              </a:ext>
            </a:extLst>
          </p:cNvPr>
          <p:cNvSpPr>
            <a:spLocks noGrp="1"/>
          </p:cNvSpPr>
          <p:nvPr>
            <p:ph type="sldNum" sz="quarter" idx="12"/>
          </p:nvPr>
        </p:nvSpPr>
        <p:spPr/>
        <p:txBody>
          <a:bodyPr/>
          <a:lstStyle/>
          <a:p>
            <a:fld id="{17FDD0E5-F7E8-4DA2-B5D0-EB0AFF0B7768}" type="slidenum">
              <a:rPr lang="en-AU" smtClean="0"/>
              <a:t>‹#›</a:t>
            </a:fld>
            <a:endParaRPr lang="en-AU"/>
          </a:p>
        </p:txBody>
      </p:sp>
    </p:spTree>
    <p:extLst>
      <p:ext uri="{BB962C8B-B14F-4D97-AF65-F5344CB8AC3E}">
        <p14:creationId xmlns:p14="http://schemas.microsoft.com/office/powerpoint/2010/main" val="3609656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1A794-DE53-40F9-B87F-A48E25847C07}"/>
              </a:ext>
            </a:extLst>
          </p:cNvPr>
          <p:cNvSpPr>
            <a:spLocks noGrp="1"/>
          </p:cNvSpPr>
          <p:nvPr>
            <p:ph type="title"/>
          </p:nvPr>
        </p:nvSpPr>
        <p:spPr/>
        <p:txBody>
          <a:bodyPr/>
          <a:lstStyle>
            <a:lvl1pPr>
              <a:defRPr>
                <a:solidFill>
                  <a:srgbClr val="00B0F0"/>
                </a:solidFill>
              </a:defRPr>
            </a:lvl1pPr>
          </a:lstStyle>
          <a:p>
            <a:r>
              <a:rPr lang="en-US" dirty="0"/>
              <a:t>Click to edit Master title style</a:t>
            </a:r>
            <a:endParaRPr lang="en-AU" dirty="0"/>
          </a:p>
        </p:txBody>
      </p:sp>
      <p:sp>
        <p:nvSpPr>
          <p:cNvPr id="3" name="Content Placeholder 2">
            <a:extLst>
              <a:ext uri="{FF2B5EF4-FFF2-40B4-BE49-F238E27FC236}">
                <a16:creationId xmlns:a16="http://schemas.microsoft.com/office/drawing/2014/main" id="{66779009-6736-4FBB-8330-4497FB6CF2B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C389D07F-59B5-4210-AD5C-52F42CF9C6B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4558FB51-E477-4CF3-AFB2-F24FBB847830}"/>
              </a:ext>
            </a:extLst>
          </p:cNvPr>
          <p:cNvSpPr>
            <a:spLocks noGrp="1"/>
          </p:cNvSpPr>
          <p:nvPr>
            <p:ph type="dt" sz="half" idx="10"/>
          </p:nvPr>
        </p:nvSpPr>
        <p:spPr/>
        <p:txBody>
          <a:bodyPr/>
          <a:lstStyle/>
          <a:p>
            <a:fld id="{CC317EDA-AE39-4C9F-98EB-F6F55A780CBE}" type="datetimeFigureOut">
              <a:rPr lang="en-AU" smtClean="0"/>
              <a:t>8/11/2022</a:t>
            </a:fld>
            <a:endParaRPr lang="en-AU"/>
          </a:p>
        </p:txBody>
      </p:sp>
      <p:sp>
        <p:nvSpPr>
          <p:cNvPr id="6" name="Footer Placeholder 5">
            <a:extLst>
              <a:ext uri="{FF2B5EF4-FFF2-40B4-BE49-F238E27FC236}">
                <a16:creationId xmlns:a16="http://schemas.microsoft.com/office/drawing/2014/main" id="{0300E18C-C825-4973-B349-7DACB960A31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6D40D84F-304C-434A-ADEC-3AFE96AFC1AA}"/>
              </a:ext>
            </a:extLst>
          </p:cNvPr>
          <p:cNvSpPr>
            <a:spLocks noGrp="1"/>
          </p:cNvSpPr>
          <p:nvPr>
            <p:ph type="sldNum" sz="quarter" idx="12"/>
          </p:nvPr>
        </p:nvSpPr>
        <p:spPr/>
        <p:txBody>
          <a:bodyPr/>
          <a:lstStyle/>
          <a:p>
            <a:fld id="{17FDD0E5-F7E8-4DA2-B5D0-EB0AFF0B7768}" type="slidenum">
              <a:rPr lang="en-AU" smtClean="0"/>
              <a:t>‹#›</a:t>
            </a:fld>
            <a:endParaRPr lang="en-AU"/>
          </a:p>
        </p:txBody>
      </p:sp>
    </p:spTree>
    <p:extLst>
      <p:ext uri="{BB962C8B-B14F-4D97-AF65-F5344CB8AC3E}">
        <p14:creationId xmlns:p14="http://schemas.microsoft.com/office/powerpoint/2010/main" val="240783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60068-8576-4D3B-A262-9BE77989FE88}"/>
              </a:ext>
            </a:extLst>
          </p:cNvPr>
          <p:cNvSpPr>
            <a:spLocks noGrp="1"/>
          </p:cNvSpPr>
          <p:nvPr>
            <p:ph type="title"/>
          </p:nvPr>
        </p:nvSpPr>
        <p:spPr>
          <a:xfrm>
            <a:off x="839788" y="365125"/>
            <a:ext cx="10515600" cy="1325563"/>
          </a:xfrm>
        </p:spPr>
        <p:txBody>
          <a:bodyPr/>
          <a:lstStyle>
            <a:lvl1pPr>
              <a:defRPr>
                <a:solidFill>
                  <a:srgbClr val="00B0F0"/>
                </a:solidFill>
              </a:defRPr>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7FC18599-1A60-481F-8B38-2FCF4A0F7E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EA93BC0-751B-41F1-85C4-ED91D2D315D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A2B02278-6148-4BB8-A9FB-201904C20B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5B37CF4-C9A6-44BF-924C-9A2E20D843B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F77C5F7E-477F-41C8-BEBF-CCF91C83BA58}"/>
              </a:ext>
            </a:extLst>
          </p:cNvPr>
          <p:cNvSpPr>
            <a:spLocks noGrp="1"/>
          </p:cNvSpPr>
          <p:nvPr>
            <p:ph type="dt" sz="half" idx="10"/>
          </p:nvPr>
        </p:nvSpPr>
        <p:spPr/>
        <p:txBody>
          <a:bodyPr/>
          <a:lstStyle/>
          <a:p>
            <a:fld id="{CC317EDA-AE39-4C9F-98EB-F6F55A780CBE}" type="datetimeFigureOut">
              <a:rPr lang="en-AU" smtClean="0"/>
              <a:t>8/11/2022</a:t>
            </a:fld>
            <a:endParaRPr lang="en-AU"/>
          </a:p>
        </p:txBody>
      </p:sp>
      <p:sp>
        <p:nvSpPr>
          <p:cNvPr id="8" name="Footer Placeholder 7">
            <a:extLst>
              <a:ext uri="{FF2B5EF4-FFF2-40B4-BE49-F238E27FC236}">
                <a16:creationId xmlns:a16="http://schemas.microsoft.com/office/drawing/2014/main" id="{19812D34-162B-4E0C-A172-20E819C1B99E}"/>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877987FD-6033-46C5-9914-E13EAE279307}"/>
              </a:ext>
            </a:extLst>
          </p:cNvPr>
          <p:cNvSpPr>
            <a:spLocks noGrp="1"/>
          </p:cNvSpPr>
          <p:nvPr>
            <p:ph type="sldNum" sz="quarter" idx="12"/>
          </p:nvPr>
        </p:nvSpPr>
        <p:spPr/>
        <p:txBody>
          <a:bodyPr/>
          <a:lstStyle/>
          <a:p>
            <a:fld id="{17FDD0E5-F7E8-4DA2-B5D0-EB0AFF0B7768}" type="slidenum">
              <a:rPr lang="en-AU" smtClean="0"/>
              <a:t>‹#›</a:t>
            </a:fld>
            <a:endParaRPr lang="en-AU"/>
          </a:p>
        </p:txBody>
      </p:sp>
    </p:spTree>
    <p:extLst>
      <p:ext uri="{BB962C8B-B14F-4D97-AF65-F5344CB8AC3E}">
        <p14:creationId xmlns:p14="http://schemas.microsoft.com/office/powerpoint/2010/main" val="3614658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794DA-69B6-4DED-A8CF-F27A6025006F}"/>
              </a:ext>
            </a:extLst>
          </p:cNvPr>
          <p:cNvSpPr>
            <a:spLocks noGrp="1"/>
          </p:cNvSpPr>
          <p:nvPr>
            <p:ph type="title"/>
          </p:nvPr>
        </p:nvSpPr>
        <p:spPr/>
        <p:txBody>
          <a:bodyPr/>
          <a:lstStyle>
            <a:lvl1pPr>
              <a:defRPr>
                <a:solidFill>
                  <a:srgbClr val="00B0F0"/>
                </a:solidFill>
              </a:defRPr>
            </a:lvl1pPr>
          </a:lstStyle>
          <a:p>
            <a:r>
              <a:rPr lang="en-US"/>
              <a:t>Click to edit Master title style</a:t>
            </a:r>
            <a:endParaRPr lang="en-AU"/>
          </a:p>
        </p:txBody>
      </p:sp>
      <p:sp>
        <p:nvSpPr>
          <p:cNvPr id="3" name="Date Placeholder 2">
            <a:extLst>
              <a:ext uri="{FF2B5EF4-FFF2-40B4-BE49-F238E27FC236}">
                <a16:creationId xmlns:a16="http://schemas.microsoft.com/office/drawing/2014/main" id="{36C23F6A-9C1B-41E1-97E0-CAD6BD4331EF}"/>
              </a:ext>
            </a:extLst>
          </p:cNvPr>
          <p:cNvSpPr>
            <a:spLocks noGrp="1"/>
          </p:cNvSpPr>
          <p:nvPr>
            <p:ph type="dt" sz="half" idx="10"/>
          </p:nvPr>
        </p:nvSpPr>
        <p:spPr/>
        <p:txBody>
          <a:bodyPr/>
          <a:lstStyle/>
          <a:p>
            <a:fld id="{CC317EDA-AE39-4C9F-98EB-F6F55A780CBE}" type="datetimeFigureOut">
              <a:rPr lang="en-AU" smtClean="0"/>
              <a:t>8/11/2022</a:t>
            </a:fld>
            <a:endParaRPr lang="en-AU"/>
          </a:p>
        </p:txBody>
      </p:sp>
      <p:sp>
        <p:nvSpPr>
          <p:cNvPr id="4" name="Footer Placeholder 3">
            <a:extLst>
              <a:ext uri="{FF2B5EF4-FFF2-40B4-BE49-F238E27FC236}">
                <a16:creationId xmlns:a16="http://schemas.microsoft.com/office/drawing/2014/main" id="{F901FAB0-F22A-4127-BEB5-EF1A022E8572}"/>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162F1A14-A3B2-45A0-8D0F-0EA33BFE56B2}"/>
              </a:ext>
            </a:extLst>
          </p:cNvPr>
          <p:cNvSpPr>
            <a:spLocks noGrp="1"/>
          </p:cNvSpPr>
          <p:nvPr>
            <p:ph type="sldNum" sz="quarter" idx="12"/>
          </p:nvPr>
        </p:nvSpPr>
        <p:spPr/>
        <p:txBody>
          <a:bodyPr/>
          <a:lstStyle/>
          <a:p>
            <a:fld id="{17FDD0E5-F7E8-4DA2-B5D0-EB0AFF0B7768}" type="slidenum">
              <a:rPr lang="en-AU" smtClean="0"/>
              <a:t>‹#›</a:t>
            </a:fld>
            <a:endParaRPr lang="en-AU"/>
          </a:p>
        </p:txBody>
      </p:sp>
    </p:spTree>
    <p:extLst>
      <p:ext uri="{BB962C8B-B14F-4D97-AF65-F5344CB8AC3E}">
        <p14:creationId xmlns:p14="http://schemas.microsoft.com/office/powerpoint/2010/main" val="3927150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91F894-63FE-4932-871A-5EBF09198897}"/>
              </a:ext>
            </a:extLst>
          </p:cNvPr>
          <p:cNvSpPr>
            <a:spLocks noGrp="1"/>
          </p:cNvSpPr>
          <p:nvPr>
            <p:ph type="dt" sz="half" idx="10"/>
          </p:nvPr>
        </p:nvSpPr>
        <p:spPr/>
        <p:txBody>
          <a:bodyPr/>
          <a:lstStyle/>
          <a:p>
            <a:fld id="{CC317EDA-AE39-4C9F-98EB-F6F55A780CBE}" type="datetimeFigureOut">
              <a:rPr lang="en-AU" smtClean="0"/>
              <a:t>8/11/2022</a:t>
            </a:fld>
            <a:endParaRPr lang="en-AU"/>
          </a:p>
        </p:txBody>
      </p:sp>
      <p:sp>
        <p:nvSpPr>
          <p:cNvPr id="3" name="Footer Placeholder 2">
            <a:extLst>
              <a:ext uri="{FF2B5EF4-FFF2-40B4-BE49-F238E27FC236}">
                <a16:creationId xmlns:a16="http://schemas.microsoft.com/office/drawing/2014/main" id="{8FFD726B-ED98-4EBA-8C2E-E9BBD95B72A9}"/>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324341B3-17BD-440D-BB51-102FDDFD49AA}"/>
              </a:ext>
            </a:extLst>
          </p:cNvPr>
          <p:cNvSpPr>
            <a:spLocks noGrp="1"/>
          </p:cNvSpPr>
          <p:nvPr>
            <p:ph type="sldNum" sz="quarter" idx="12"/>
          </p:nvPr>
        </p:nvSpPr>
        <p:spPr/>
        <p:txBody>
          <a:bodyPr/>
          <a:lstStyle/>
          <a:p>
            <a:fld id="{17FDD0E5-F7E8-4DA2-B5D0-EB0AFF0B7768}" type="slidenum">
              <a:rPr lang="en-AU" smtClean="0"/>
              <a:t>‹#›</a:t>
            </a:fld>
            <a:endParaRPr lang="en-AU"/>
          </a:p>
        </p:txBody>
      </p:sp>
    </p:spTree>
    <p:extLst>
      <p:ext uri="{BB962C8B-B14F-4D97-AF65-F5344CB8AC3E}">
        <p14:creationId xmlns:p14="http://schemas.microsoft.com/office/powerpoint/2010/main" val="1331057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DD4B3-A6BC-4FCB-A955-EDB165B5A5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855D33B7-BF98-4097-8F20-4B93CB2A86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F5F4A5E4-FB9E-4FEE-8D18-4E9C5580CC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84949DC-7551-4A00-BE66-4AF6D4C6608F}"/>
              </a:ext>
            </a:extLst>
          </p:cNvPr>
          <p:cNvSpPr>
            <a:spLocks noGrp="1"/>
          </p:cNvSpPr>
          <p:nvPr>
            <p:ph type="dt" sz="half" idx="10"/>
          </p:nvPr>
        </p:nvSpPr>
        <p:spPr/>
        <p:txBody>
          <a:bodyPr/>
          <a:lstStyle/>
          <a:p>
            <a:fld id="{CC317EDA-AE39-4C9F-98EB-F6F55A780CBE}" type="datetimeFigureOut">
              <a:rPr lang="en-AU" smtClean="0"/>
              <a:t>8/11/2022</a:t>
            </a:fld>
            <a:endParaRPr lang="en-AU"/>
          </a:p>
        </p:txBody>
      </p:sp>
      <p:sp>
        <p:nvSpPr>
          <p:cNvPr id="6" name="Footer Placeholder 5">
            <a:extLst>
              <a:ext uri="{FF2B5EF4-FFF2-40B4-BE49-F238E27FC236}">
                <a16:creationId xmlns:a16="http://schemas.microsoft.com/office/drawing/2014/main" id="{834AEE01-3772-42FA-BE1B-F4D15D61B777}"/>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2D4D2BA-1BFE-4B38-9C47-D8431635DA35}"/>
              </a:ext>
            </a:extLst>
          </p:cNvPr>
          <p:cNvSpPr>
            <a:spLocks noGrp="1"/>
          </p:cNvSpPr>
          <p:nvPr>
            <p:ph type="sldNum" sz="quarter" idx="12"/>
          </p:nvPr>
        </p:nvSpPr>
        <p:spPr/>
        <p:txBody>
          <a:bodyPr/>
          <a:lstStyle/>
          <a:p>
            <a:fld id="{17FDD0E5-F7E8-4DA2-B5D0-EB0AFF0B7768}" type="slidenum">
              <a:rPr lang="en-AU" smtClean="0"/>
              <a:t>‹#›</a:t>
            </a:fld>
            <a:endParaRPr lang="en-AU"/>
          </a:p>
        </p:txBody>
      </p:sp>
    </p:spTree>
    <p:extLst>
      <p:ext uri="{BB962C8B-B14F-4D97-AF65-F5344CB8AC3E}">
        <p14:creationId xmlns:p14="http://schemas.microsoft.com/office/powerpoint/2010/main" val="4186491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CE543-E9C8-4A7F-B736-2BAD6E3253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622F3B3B-69D6-4F64-91A2-ECF5EA056F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44E318D4-323B-4932-810B-896A701BF9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0F149CF-59AB-4886-ACA8-565435D7A719}"/>
              </a:ext>
            </a:extLst>
          </p:cNvPr>
          <p:cNvSpPr>
            <a:spLocks noGrp="1"/>
          </p:cNvSpPr>
          <p:nvPr>
            <p:ph type="dt" sz="half" idx="10"/>
          </p:nvPr>
        </p:nvSpPr>
        <p:spPr/>
        <p:txBody>
          <a:bodyPr/>
          <a:lstStyle/>
          <a:p>
            <a:fld id="{CC317EDA-AE39-4C9F-98EB-F6F55A780CBE}" type="datetimeFigureOut">
              <a:rPr lang="en-AU" smtClean="0"/>
              <a:t>8/11/2022</a:t>
            </a:fld>
            <a:endParaRPr lang="en-AU"/>
          </a:p>
        </p:txBody>
      </p:sp>
      <p:sp>
        <p:nvSpPr>
          <p:cNvPr id="6" name="Footer Placeholder 5">
            <a:extLst>
              <a:ext uri="{FF2B5EF4-FFF2-40B4-BE49-F238E27FC236}">
                <a16:creationId xmlns:a16="http://schemas.microsoft.com/office/drawing/2014/main" id="{294B32EB-9738-4001-90F3-369C7CF62001}"/>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B35D91F2-B9EF-472C-A808-E257BAECC1E5}"/>
              </a:ext>
            </a:extLst>
          </p:cNvPr>
          <p:cNvSpPr>
            <a:spLocks noGrp="1"/>
          </p:cNvSpPr>
          <p:nvPr>
            <p:ph type="sldNum" sz="quarter" idx="12"/>
          </p:nvPr>
        </p:nvSpPr>
        <p:spPr/>
        <p:txBody>
          <a:bodyPr/>
          <a:lstStyle/>
          <a:p>
            <a:fld id="{17FDD0E5-F7E8-4DA2-B5D0-EB0AFF0B7768}" type="slidenum">
              <a:rPr lang="en-AU" smtClean="0"/>
              <a:t>‹#›</a:t>
            </a:fld>
            <a:endParaRPr lang="en-AU"/>
          </a:p>
        </p:txBody>
      </p:sp>
    </p:spTree>
    <p:extLst>
      <p:ext uri="{BB962C8B-B14F-4D97-AF65-F5344CB8AC3E}">
        <p14:creationId xmlns:p14="http://schemas.microsoft.com/office/powerpoint/2010/main" val="2757827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E4F5EF-EA9B-4332-B999-47A953FBE7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7F3F664B-3CB0-4A8F-B42E-E4F4AB485D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7C921E9-5F7B-4253-8EFD-04F1721E82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317EDA-AE39-4C9F-98EB-F6F55A780CBE}" type="datetimeFigureOut">
              <a:rPr lang="en-AU" smtClean="0"/>
              <a:t>8/11/2022</a:t>
            </a:fld>
            <a:endParaRPr lang="en-AU"/>
          </a:p>
        </p:txBody>
      </p:sp>
      <p:sp>
        <p:nvSpPr>
          <p:cNvPr id="5" name="Footer Placeholder 4">
            <a:extLst>
              <a:ext uri="{FF2B5EF4-FFF2-40B4-BE49-F238E27FC236}">
                <a16:creationId xmlns:a16="http://schemas.microsoft.com/office/drawing/2014/main" id="{8D0CC5FD-4FBE-4D9A-9C46-A9CA30F5EF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3906C617-8012-49EC-8A4A-0839DCFF2D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FDD0E5-F7E8-4DA2-B5D0-EB0AFF0B7768}" type="slidenum">
              <a:rPr lang="en-AU" smtClean="0"/>
              <a:t>‹#›</a:t>
            </a:fld>
            <a:endParaRPr lang="en-AU"/>
          </a:p>
        </p:txBody>
      </p:sp>
    </p:spTree>
    <p:extLst>
      <p:ext uri="{BB962C8B-B14F-4D97-AF65-F5344CB8AC3E}">
        <p14:creationId xmlns:p14="http://schemas.microsoft.com/office/powerpoint/2010/main" val="34097716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3488E-9991-4BD1-84A5-5E460C95693A}"/>
              </a:ext>
            </a:extLst>
          </p:cNvPr>
          <p:cNvSpPr>
            <a:spLocks noGrp="1"/>
          </p:cNvSpPr>
          <p:nvPr>
            <p:ph type="ctrTitle"/>
          </p:nvPr>
        </p:nvSpPr>
        <p:spPr>
          <a:xfrm>
            <a:off x="1524000" y="1122363"/>
            <a:ext cx="9144000" cy="1186884"/>
          </a:xfrm>
        </p:spPr>
        <p:txBody>
          <a:bodyPr>
            <a:normAutofit fontScale="90000"/>
          </a:bodyPr>
          <a:lstStyle/>
          <a:p>
            <a:r>
              <a:rPr lang="en-US" dirty="0">
                <a:solidFill>
                  <a:srgbClr val="00B0F0"/>
                </a:solidFill>
                <a:latin typeface="Arial Black"/>
              </a:rPr>
              <a:t>Workshop 3</a:t>
            </a:r>
            <a:br>
              <a:rPr lang="en-US" dirty="0">
                <a:solidFill>
                  <a:srgbClr val="00B0F0"/>
                </a:solidFill>
                <a:latin typeface="Arial Black"/>
              </a:rPr>
            </a:br>
            <a:r>
              <a:rPr lang="en-US" dirty="0">
                <a:solidFill>
                  <a:srgbClr val="00B0F0"/>
                </a:solidFill>
                <a:latin typeface="Arial Black"/>
              </a:rPr>
              <a:t>CHALLENGE</a:t>
            </a:r>
            <a:endParaRPr lang="en-AU" dirty="0">
              <a:solidFill>
                <a:srgbClr val="00B0F0"/>
              </a:solidFill>
              <a:latin typeface="Arial Black" panose="020B0A04020102020204" pitchFamily="34" charset="0"/>
            </a:endParaRPr>
          </a:p>
        </p:txBody>
      </p:sp>
      <p:pic>
        <p:nvPicPr>
          <p:cNvPr id="5" name="Picture 4">
            <a:extLst>
              <a:ext uri="{FF2B5EF4-FFF2-40B4-BE49-F238E27FC236}">
                <a16:creationId xmlns:a16="http://schemas.microsoft.com/office/drawing/2014/main" id="{A60E4C98-31C0-46C3-98ED-9AB6FAB67C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4414" y="2439708"/>
            <a:ext cx="6643171" cy="3736784"/>
          </a:xfrm>
          <a:prstGeom prst="rect">
            <a:avLst/>
          </a:prstGeom>
          <a:ln w="38100">
            <a:solidFill>
              <a:srgbClr val="00B0F0"/>
            </a:solidFill>
          </a:ln>
        </p:spPr>
      </p:pic>
    </p:spTree>
    <p:extLst>
      <p:ext uri="{BB962C8B-B14F-4D97-AF65-F5344CB8AC3E}">
        <p14:creationId xmlns:p14="http://schemas.microsoft.com/office/powerpoint/2010/main" val="3924658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A347C-1440-4C87-907B-73C07C37FFBB}"/>
              </a:ext>
            </a:extLst>
          </p:cNvPr>
          <p:cNvSpPr>
            <a:spLocks noGrp="1"/>
          </p:cNvSpPr>
          <p:nvPr>
            <p:ph type="title"/>
          </p:nvPr>
        </p:nvSpPr>
        <p:spPr/>
        <p:txBody>
          <a:bodyPr/>
          <a:lstStyle/>
          <a:p>
            <a:r>
              <a:rPr lang="en-US" dirty="0">
                <a:cs typeface="Calibri Light"/>
              </a:rPr>
              <a:t>Bonus Task</a:t>
            </a:r>
            <a:endParaRPr lang="en-US" dirty="0"/>
          </a:p>
        </p:txBody>
      </p:sp>
      <p:sp>
        <p:nvSpPr>
          <p:cNvPr id="3" name="Content Placeholder 2">
            <a:extLst>
              <a:ext uri="{FF2B5EF4-FFF2-40B4-BE49-F238E27FC236}">
                <a16:creationId xmlns:a16="http://schemas.microsoft.com/office/drawing/2014/main" id="{73D908A5-A2A7-450B-8EF3-D38B3F51B8A9}"/>
              </a:ext>
            </a:extLst>
          </p:cNvPr>
          <p:cNvSpPr>
            <a:spLocks noGrp="1"/>
          </p:cNvSpPr>
          <p:nvPr>
            <p:ph idx="1"/>
          </p:nvPr>
        </p:nvSpPr>
        <p:spPr>
          <a:xfrm>
            <a:off x="838200" y="2825131"/>
            <a:ext cx="10515600" cy="3351832"/>
          </a:xfrm>
        </p:spPr>
        <p:txBody>
          <a:bodyPr vert="horz" lIns="91440" tIns="45720" rIns="91440" bIns="45720" rtlCol="0" anchor="t">
            <a:normAutofit/>
          </a:bodyPr>
          <a:lstStyle/>
          <a:p>
            <a:r>
              <a:rPr lang="en-US" dirty="0">
                <a:cs typeface="Calibri"/>
              </a:rPr>
              <a:t>If you’ve completed your playground you can try doing one of the following extra tasks. </a:t>
            </a:r>
          </a:p>
          <a:p>
            <a:pPr marL="0" indent="0">
              <a:buNone/>
            </a:pPr>
            <a:endParaRPr lang="en-US" dirty="0">
              <a:cs typeface="Calibri"/>
            </a:endParaRPr>
          </a:p>
          <a:p>
            <a:pPr lvl="1"/>
            <a:endParaRPr lang="en-US" dirty="0">
              <a:cs typeface="Calibri"/>
            </a:endParaRPr>
          </a:p>
          <a:p>
            <a:pPr lvl="1"/>
            <a:endParaRPr lang="en-US" dirty="0">
              <a:cs typeface="Calibri"/>
            </a:endParaRPr>
          </a:p>
          <a:p>
            <a:pPr lvl="1"/>
            <a:endParaRPr lang="en-US" dirty="0">
              <a:cs typeface="Calibri"/>
            </a:endParaRPr>
          </a:p>
        </p:txBody>
      </p:sp>
    </p:spTree>
    <p:extLst>
      <p:ext uri="{BB962C8B-B14F-4D97-AF65-F5344CB8AC3E}">
        <p14:creationId xmlns:p14="http://schemas.microsoft.com/office/powerpoint/2010/main" val="3774349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A347C-1440-4C87-907B-73C07C37FFBB}"/>
              </a:ext>
            </a:extLst>
          </p:cNvPr>
          <p:cNvSpPr>
            <a:spLocks noGrp="1"/>
          </p:cNvSpPr>
          <p:nvPr>
            <p:ph type="title"/>
          </p:nvPr>
        </p:nvSpPr>
        <p:spPr/>
        <p:txBody>
          <a:bodyPr/>
          <a:lstStyle/>
          <a:p>
            <a:r>
              <a:rPr lang="en-US" dirty="0">
                <a:cs typeface="Calibri Light"/>
              </a:rPr>
              <a:t>Bonus Task</a:t>
            </a:r>
            <a:endParaRPr lang="en-US" dirty="0"/>
          </a:p>
        </p:txBody>
      </p:sp>
      <p:sp>
        <p:nvSpPr>
          <p:cNvPr id="3" name="Content Placeholder 2">
            <a:extLst>
              <a:ext uri="{FF2B5EF4-FFF2-40B4-BE49-F238E27FC236}">
                <a16:creationId xmlns:a16="http://schemas.microsoft.com/office/drawing/2014/main" id="{73D908A5-A2A7-450B-8EF3-D38B3F51B8A9}"/>
              </a:ext>
            </a:extLst>
          </p:cNvPr>
          <p:cNvSpPr>
            <a:spLocks noGrp="1"/>
          </p:cNvSpPr>
          <p:nvPr>
            <p:ph idx="1"/>
          </p:nvPr>
        </p:nvSpPr>
        <p:spPr>
          <a:xfrm>
            <a:off x="838200" y="1929393"/>
            <a:ext cx="10515600" cy="3351832"/>
          </a:xfrm>
        </p:spPr>
        <p:txBody>
          <a:bodyPr vert="horz" lIns="91440" tIns="45720" rIns="91440" bIns="45720" rtlCol="0" anchor="t">
            <a:normAutofit lnSpcReduction="10000"/>
          </a:bodyPr>
          <a:lstStyle/>
          <a:p>
            <a:pPr marL="0" indent="0">
              <a:buNone/>
            </a:pPr>
            <a:r>
              <a:rPr lang="en-US" dirty="0">
                <a:cs typeface="Calibri"/>
              </a:rPr>
              <a:t>Pick one of the following if you </a:t>
            </a:r>
            <a:r>
              <a:rPr lang="en-US" dirty="0">
                <a:solidFill>
                  <a:srgbClr val="FF0000"/>
                </a:solidFill>
                <a:cs typeface="Calibri"/>
              </a:rPr>
              <a:t>haven’t</a:t>
            </a:r>
            <a:r>
              <a:rPr lang="en-US" dirty="0">
                <a:cs typeface="Calibri"/>
              </a:rPr>
              <a:t> completed any of the </a:t>
            </a:r>
            <a:r>
              <a:rPr lang="en-US" dirty="0">
                <a:solidFill>
                  <a:schemeClr val="bg1"/>
                </a:solidFill>
                <a:cs typeface="Calibri"/>
              </a:rPr>
              <a:t>previous</a:t>
            </a:r>
            <a:r>
              <a:rPr lang="en-US" dirty="0">
                <a:cs typeface="Calibri"/>
              </a:rPr>
              <a:t> challenges.</a:t>
            </a:r>
          </a:p>
          <a:p>
            <a:pPr marL="514350" indent="-514350">
              <a:buAutoNum type="arabicPeriod"/>
            </a:pPr>
            <a:r>
              <a:rPr lang="en-US" dirty="0">
                <a:cs typeface="Calibri"/>
              </a:rPr>
              <a:t>Change the lights in your scene to the opposite time of day. If its night time, quickly model some street lights. If its day time, reposition your global light and change its </a:t>
            </a:r>
            <a:r>
              <a:rPr lang="en-US" dirty="0" err="1">
                <a:cs typeface="Calibri"/>
              </a:rPr>
              <a:t>colour</a:t>
            </a:r>
            <a:r>
              <a:rPr lang="en-US" dirty="0">
                <a:cs typeface="Calibri"/>
              </a:rPr>
              <a:t>.</a:t>
            </a:r>
          </a:p>
          <a:p>
            <a:pPr marL="514350" indent="-514350">
              <a:buAutoNum type="arabicPeriod"/>
            </a:pPr>
            <a:r>
              <a:rPr lang="en-US" dirty="0">
                <a:cs typeface="Calibri"/>
              </a:rPr>
              <a:t>Change the lights to create a different mood/ theme in your scene. For example, using red/black lighting can make your scene look ominous and scary.</a:t>
            </a:r>
          </a:p>
          <a:p>
            <a:pPr marL="0" indent="0">
              <a:buNone/>
            </a:pPr>
            <a:endParaRPr lang="en-US" dirty="0">
              <a:cs typeface="Calibri"/>
            </a:endParaRPr>
          </a:p>
          <a:p>
            <a:pPr lvl="1"/>
            <a:endParaRPr lang="en-US" dirty="0">
              <a:cs typeface="Calibri"/>
            </a:endParaRPr>
          </a:p>
          <a:p>
            <a:pPr lvl="1"/>
            <a:endParaRPr lang="en-US" dirty="0">
              <a:cs typeface="Calibri"/>
            </a:endParaRPr>
          </a:p>
          <a:p>
            <a:pPr lvl="1"/>
            <a:endParaRPr lang="en-US" dirty="0">
              <a:cs typeface="Calibri"/>
            </a:endParaRPr>
          </a:p>
        </p:txBody>
      </p:sp>
    </p:spTree>
    <p:extLst>
      <p:ext uri="{BB962C8B-B14F-4D97-AF65-F5344CB8AC3E}">
        <p14:creationId xmlns:p14="http://schemas.microsoft.com/office/powerpoint/2010/main" val="1044167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A347C-1440-4C87-907B-73C07C37FFBB}"/>
              </a:ext>
            </a:extLst>
          </p:cNvPr>
          <p:cNvSpPr>
            <a:spLocks noGrp="1"/>
          </p:cNvSpPr>
          <p:nvPr>
            <p:ph type="title"/>
          </p:nvPr>
        </p:nvSpPr>
        <p:spPr/>
        <p:txBody>
          <a:bodyPr/>
          <a:lstStyle/>
          <a:p>
            <a:r>
              <a:rPr lang="en-US" dirty="0">
                <a:cs typeface="Calibri Light"/>
              </a:rPr>
              <a:t>Bonus Task – Previous Challenges</a:t>
            </a:r>
            <a:endParaRPr lang="en-US" dirty="0"/>
          </a:p>
        </p:txBody>
      </p:sp>
      <p:sp>
        <p:nvSpPr>
          <p:cNvPr id="3" name="Content Placeholder 2">
            <a:extLst>
              <a:ext uri="{FF2B5EF4-FFF2-40B4-BE49-F238E27FC236}">
                <a16:creationId xmlns:a16="http://schemas.microsoft.com/office/drawing/2014/main" id="{73D908A5-A2A7-450B-8EF3-D38B3F51B8A9}"/>
              </a:ext>
            </a:extLst>
          </p:cNvPr>
          <p:cNvSpPr>
            <a:spLocks noGrp="1"/>
          </p:cNvSpPr>
          <p:nvPr>
            <p:ph idx="1"/>
          </p:nvPr>
        </p:nvSpPr>
        <p:spPr>
          <a:xfrm>
            <a:off x="838200" y="1929393"/>
            <a:ext cx="10515600" cy="3351832"/>
          </a:xfrm>
        </p:spPr>
        <p:txBody>
          <a:bodyPr vert="horz" lIns="91440" tIns="45720" rIns="91440" bIns="45720" rtlCol="0" anchor="t">
            <a:normAutofit fontScale="92500"/>
          </a:bodyPr>
          <a:lstStyle/>
          <a:p>
            <a:pPr marL="0" indent="0">
              <a:buNone/>
            </a:pPr>
            <a:r>
              <a:rPr lang="en-US" dirty="0">
                <a:cs typeface="Calibri"/>
              </a:rPr>
              <a:t>Pick one of the following if you </a:t>
            </a:r>
            <a:r>
              <a:rPr lang="en-US" dirty="0">
                <a:solidFill>
                  <a:srgbClr val="FF0000"/>
                </a:solidFill>
                <a:cs typeface="Calibri"/>
              </a:rPr>
              <a:t>have</a:t>
            </a:r>
            <a:r>
              <a:rPr lang="en-US" dirty="0">
                <a:cs typeface="Calibri"/>
              </a:rPr>
              <a:t> completed one of the previous challenges</a:t>
            </a:r>
          </a:p>
          <a:p>
            <a:pPr marL="514350" indent="-514350">
              <a:buAutoNum type="arabicPeriod"/>
            </a:pPr>
            <a:r>
              <a:rPr lang="en-US" dirty="0">
                <a:cs typeface="Calibri"/>
              </a:rPr>
              <a:t>Light your boat in a scene. This can be the boat by itself or with the character fishing off of it.</a:t>
            </a:r>
          </a:p>
          <a:p>
            <a:pPr marL="514350" indent="-514350">
              <a:buAutoNum type="arabicPeriod"/>
            </a:pPr>
            <a:r>
              <a:rPr lang="en-US" dirty="0">
                <a:cs typeface="Calibri"/>
              </a:rPr>
              <a:t>Light you characters playing rock paper scissors. The lighting may change based on the location. Are the characters playing on a stage? Be creative!</a:t>
            </a:r>
          </a:p>
          <a:p>
            <a:pPr marL="514350" indent="-514350">
              <a:buAutoNum type="arabicPeriod"/>
            </a:pPr>
            <a:r>
              <a:rPr lang="en-US" dirty="0">
                <a:cs typeface="Calibri"/>
              </a:rPr>
              <a:t>Light your character dancing. Have a spot light follow them around or create some soft ambient lighting to set a mood. </a:t>
            </a:r>
          </a:p>
          <a:p>
            <a:pPr lvl="1"/>
            <a:endParaRPr lang="en-US" dirty="0">
              <a:cs typeface="Calibri"/>
            </a:endParaRPr>
          </a:p>
          <a:p>
            <a:pPr lvl="1"/>
            <a:endParaRPr lang="en-US" dirty="0">
              <a:cs typeface="Calibri"/>
            </a:endParaRPr>
          </a:p>
          <a:p>
            <a:pPr lvl="1"/>
            <a:endParaRPr lang="en-US" dirty="0">
              <a:cs typeface="Calibri"/>
            </a:endParaRPr>
          </a:p>
        </p:txBody>
      </p:sp>
    </p:spTree>
    <p:extLst>
      <p:ext uri="{BB962C8B-B14F-4D97-AF65-F5344CB8AC3E}">
        <p14:creationId xmlns:p14="http://schemas.microsoft.com/office/powerpoint/2010/main" val="2328051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C8946-F864-40FD-944F-83A177CCCDAB}"/>
              </a:ext>
            </a:extLst>
          </p:cNvPr>
          <p:cNvSpPr>
            <a:spLocks noGrp="1"/>
          </p:cNvSpPr>
          <p:nvPr>
            <p:ph type="title"/>
          </p:nvPr>
        </p:nvSpPr>
        <p:spPr/>
        <p:txBody>
          <a:bodyPr/>
          <a:lstStyle/>
          <a:p>
            <a:r>
              <a:rPr lang="en-US" dirty="0">
                <a:cs typeface="Calibri Light"/>
              </a:rPr>
              <a:t>Rendering</a:t>
            </a:r>
            <a:endParaRPr lang="en-US" dirty="0"/>
          </a:p>
        </p:txBody>
      </p:sp>
      <p:sp>
        <p:nvSpPr>
          <p:cNvPr id="3" name="Content Placeholder 2">
            <a:extLst>
              <a:ext uri="{FF2B5EF4-FFF2-40B4-BE49-F238E27FC236}">
                <a16:creationId xmlns:a16="http://schemas.microsoft.com/office/drawing/2014/main" id="{D03433F8-7826-4664-81A0-5C333F478908}"/>
              </a:ext>
            </a:extLst>
          </p:cNvPr>
          <p:cNvSpPr>
            <a:spLocks noGrp="1"/>
          </p:cNvSpPr>
          <p:nvPr>
            <p:ph idx="1"/>
          </p:nvPr>
        </p:nvSpPr>
        <p:spPr>
          <a:xfrm>
            <a:off x="838200" y="2268171"/>
            <a:ext cx="10515600" cy="3529962"/>
          </a:xfrm>
        </p:spPr>
        <p:txBody>
          <a:bodyPr vert="horz" lIns="91440" tIns="45720" rIns="91440" bIns="45720" rtlCol="0" anchor="t">
            <a:normAutofit/>
          </a:bodyPr>
          <a:lstStyle/>
          <a:p>
            <a:r>
              <a:rPr lang="en-US" dirty="0">
                <a:cs typeface="Calibri"/>
              </a:rPr>
              <a:t>If you have time, try rendering out one of the challenges. </a:t>
            </a:r>
          </a:p>
          <a:p>
            <a:r>
              <a:rPr lang="en-US" dirty="0">
                <a:cs typeface="Calibri"/>
              </a:rPr>
              <a:t>If you need a reminder on the settings needed to render out your scene look at the animation and lighting </a:t>
            </a:r>
            <a:r>
              <a:rPr lang="en-US" dirty="0" err="1">
                <a:cs typeface="Calibri"/>
              </a:rPr>
              <a:t>powerpoint</a:t>
            </a:r>
            <a:r>
              <a:rPr lang="en-US" dirty="0">
                <a:cs typeface="Calibri"/>
              </a:rPr>
              <a:t>.</a:t>
            </a:r>
          </a:p>
        </p:txBody>
      </p:sp>
      <p:pic>
        <p:nvPicPr>
          <p:cNvPr id="7" name="Picture 6">
            <a:extLst>
              <a:ext uri="{FF2B5EF4-FFF2-40B4-BE49-F238E27FC236}">
                <a16:creationId xmlns:a16="http://schemas.microsoft.com/office/drawing/2014/main" id="{C9C9FCFE-AA2B-4BAA-8760-B404781B1E4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772944" y="4589829"/>
            <a:ext cx="4469841" cy="126984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55567087"/>
      </p:ext>
    </p:extLst>
  </p:cSld>
  <p:clrMapOvr>
    <a:masterClrMapping/>
  </p:clrMapOvr>
</p:sld>
</file>

<file path=ppt/theme/theme1.xml><?xml version="1.0" encoding="utf-8"?>
<a:theme xmlns:a="http://schemas.openxmlformats.org/drawingml/2006/main" name="Office Theme">
  <a:themeElements>
    <a:clrScheme name="Custom 1">
      <a:dk1>
        <a:srgbClr val="FFFFFF"/>
      </a:dk1>
      <a:lt1>
        <a:sysClr val="window" lastClr="FFFFFF"/>
      </a:lt1>
      <a:dk2>
        <a:srgbClr val="F2F2F2"/>
      </a:dk2>
      <a:lt2>
        <a:srgbClr val="F2F2F2"/>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38923</TotalTime>
  <Words>237</Words>
  <Application>Microsoft Office PowerPoint</Application>
  <PresentationFormat>Widescreen</PresentationFormat>
  <Paragraphs>20</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Arial Black</vt:lpstr>
      <vt:lpstr>Calibri</vt:lpstr>
      <vt:lpstr>Calibri Light</vt:lpstr>
      <vt:lpstr>Office Theme</vt:lpstr>
      <vt:lpstr>Workshop 3 CHALLENGE</vt:lpstr>
      <vt:lpstr>Bonus Task</vt:lpstr>
      <vt:lpstr>Bonus Task</vt:lpstr>
      <vt:lpstr>Bonus Task – Previous Challenges</vt:lpstr>
      <vt:lpstr>Rendering</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VETiS Orientation</dc:title>
  <dc:subject/>
  <dc:creator>Sam Nicholas</dc:creator>
  <cp:keywords/>
  <dc:description/>
  <cp:lastModifiedBy>Sam McAdam</cp:lastModifiedBy>
  <cp:revision>200</cp:revision>
  <dcterms:created xsi:type="dcterms:W3CDTF">2017-12-14T06:03:55Z</dcterms:created>
  <dcterms:modified xsi:type="dcterms:W3CDTF">2022-11-08T00:18:02Z</dcterms:modified>
  <cp:category/>
</cp:coreProperties>
</file>